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75614ea93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520a4898a4b52"/>
  </p:sldMasterIdLst>
  <p:sldIdLst>
    <p:sldId xmlns:r="http://schemas.openxmlformats.org/officeDocument/2006/relationships" id="256" r:id="Ra971dd5329864144"/>
    <p:sldId xmlns:r="http://schemas.openxmlformats.org/officeDocument/2006/relationships" id="257" r:id="Re8286b42ba674e6a"/>
    <p:sldId xmlns:r="http://schemas.openxmlformats.org/officeDocument/2006/relationships" id="258" r:id="Rf72714b4cb1a4d99"/>
    <p:sldId xmlns:r="http://schemas.openxmlformats.org/officeDocument/2006/relationships" id="259" r:id="Rb60d4c73b15a4154"/>
    <p:sldId xmlns:r="http://schemas.openxmlformats.org/officeDocument/2006/relationships" id="260" r:id="R3849c56c8ee64765"/>
    <p:sldId xmlns:r="http://schemas.openxmlformats.org/officeDocument/2006/relationships" id="261" r:id="R990ddaada5b244fc"/>
    <p:sldId xmlns:r="http://schemas.openxmlformats.org/officeDocument/2006/relationships" id="262" r:id="R22a374e71d62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520a4898a4b52" /><Relationship Type="http://schemas.openxmlformats.org/officeDocument/2006/relationships/slide" Target="/ppt/slides/slide1.xml" Id="Ra971dd5329864144" /><Relationship Type="http://schemas.openxmlformats.org/officeDocument/2006/relationships/slide" Target="/ppt/slides/slide2.xml" Id="Re8286b42ba674e6a" /><Relationship Type="http://schemas.openxmlformats.org/officeDocument/2006/relationships/slide" Target="/ppt/slides/slide3.xml" Id="Rf72714b4cb1a4d99" /><Relationship Type="http://schemas.openxmlformats.org/officeDocument/2006/relationships/slide" Target="/ppt/slides/slide4.xml" Id="Rb60d4c73b15a4154" /><Relationship Type="http://schemas.openxmlformats.org/officeDocument/2006/relationships/slide" Target="/ppt/slides/slide5.xml" Id="R3849c56c8ee64765" /><Relationship Type="http://schemas.openxmlformats.org/officeDocument/2006/relationships/slide" Target="/ppt/slides/slide6.xml" Id="R990ddaada5b244fc" /><Relationship Type="http://schemas.openxmlformats.org/officeDocument/2006/relationships/slide" Target="/ppt/slides/slide7.xml" Id="R22a374e71d62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7e2fc8921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f83fdd8f64dcc" /><Relationship Type="http://schemas.openxmlformats.org/officeDocument/2006/relationships/theme" Target="/ppt/slideMasters/theme/theme1.xml" Id="R4620c867a477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f83fdd8f6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6b06862ce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2424b85a7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057489dfd44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587fa5c01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1a8c0078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896f3a36b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cd05fe063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CAMAID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CAMAID HOLDING 1 AS ble etablert [år] og holder til i Mosterøy.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23 197 319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23 203 819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QUAD NINE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Hodnafjellveien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4156 Mosterøy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936 776 566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HOLDING 1 AS</a:t>
            </a:r>
          </a:p>
        </p:txBody>
      </p:sp>
    </p:spTree>
  </p:cSld>
  <p:clrMapOvr>
    <a:masterClrMapping xmlns:a="http://schemas.openxmlformats.org/drawingml/2006/main"/>
  </p:clrMapOvr>
</p:sld>
</file>