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a693fa182d42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1d726e533a4088"/>
  </p:sldMasterIdLst>
  <p:sldIdLst>
    <p:sldId xmlns:r="http://schemas.openxmlformats.org/officeDocument/2006/relationships" id="256" r:id="Re5018ef4fb164b95"/>
    <p:sldId xmlns:r="http://schemas.openxmlformats.org/officeDocument/2006/relationships" id="257" r:id="R35ae452d87e141b7"/>
    <p:sldId xmlns:r="http://schemas.openxmlformats.org/officeDocument/2006/relationships" id="258" r:id="R897971c9da3b49a9"/>
    <p:sldId xmlns:r="http://schemas.openxmlformats.org/officeDocument/2006/relationships" id="259" r:id="R5e8ef5f1f2534f02"/>
    <p:sldId xmlns:r="http://schemas.openxmlformats.org/officeDocument/2006/relationships" id="260" r:id="Ra0c36b4f544840bd"/>
    <p:sldId xmlns:r="http://schemas.openxmlformats.org/officeDocument/2006/relationships" id="261" r:id="R09a29f1b191141fb"/>
    <p:sldId xmlns:r="http://schemas.openxmlformats.org/officeDocument/2006/relationships" id="262" r:id="Rf704c9f814564e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d726e533a4088" /><Relationship Type="http://schemas.openxmlformats.org/officeDocument/2006/relationships/slide" Target="/ppt/slides/slide1.xml" Id="Re5018ef4fb164b95" /><Relationship Type="http://schemas.openxmlformats.org/officeDocument/2006/relationships/slide" Target="/ppt/slides/slide2.xml" Id="R35ae452d87e141b7" /><Relationship Type="http://schemas.openxmlformats.org/officeDocument/2006/relationships/slide" Target="/ppt/slides/slide3.xml" Id="R897971c9da3b49a9" /><Relationship Type="http://schemas.openxmlformats.org/officeDocument/2006/relationships/slide" Target="/ppt/slides/slide4.xml" Id="R5e8ef5f1f2534f02" /><Relationship Type="http://schemas.openxmlformats.org/officeDocument/2006/relationships/slide" Target="/ppt/slides/slide5.xml" Id="Ra0c36b4f544840bd" /><Relationship Type="http://schemas.openxmlformats.org/officeDocument/2006/relationships/slide" Target="/ppt/slides/slide6.xml" Id="R09a29f1b191141fb" /><Relationship Type="http://schemas.openxmlformats.org/officeDocument/2006/relationships/slide" Target="/ppt/slides/slide7.xml" Id="Rf704c9f814564e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be5c8698d40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b450cb045476b" /><Relationship Type="http://schemas.openxmlformats.org/officeDocument/2006/relationships/theme" Target="/ppt/slideMasters/theme/theme1.xml" Id="Rd4018a619d50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eb450cb045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6ea207d7045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de73ad60942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0c4730e64a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05795b47a4b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ab40a7b3a4c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b74097aee40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1fb22afaa43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CAMAID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CAMAID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CAMAID HOLDING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CAMAID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CAMAID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CAMAID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23 197 319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23 203 819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CAMAID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HODNEFJELL ØSTERHUS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CAMAID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Condeep-veien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martinost@hotmail.com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936 776 574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CAMAID HOLDING 2 AS</a:t>
            </a:r>
          </a:p>
        </p:txBody>
      </p:sp>
    </p:spTree>
  </p:cSld>
  <p:clrMapOvr>
    <a:masterClrMapping xmlns:a="http://schemas.openxmlformats.org/drawingml/2006/main"/>
  </p:clrMapOvr>
</p:sld>
</file>