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c18351c28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bb5ea0b0d48ea"/>
  </p:sldMasterIdLst>
  <p:sldIdLst>
    <p:sldId xmlns:r="http://schemas.openxmlformats.org/officeDocument/2006/relationships" id="256" r:id="R7290b33c484b466e"/>
    <p:sldId xmlns:r="http://schemas.openxmlformats.org/officeDocument/2006/relationships" id="257" r:id="R4b71aee0d94948ee"/>
    <p:sldId xmlns:r="http://schemas.openxmlformats.org/officeDocument/2006/relationships" id="258" r:id="Ra372237705284fc0"/>
    <p:sldId xmlns:r="http://schemas.openxmlformats.org/officeDocument/2006/relationships" id="259" r:id="R326ecd276f0c4eb4"/>
    <p:sldId xmlns:r="http://schemas.openxmlformats.org/officeDocument/2006/relationships" id="260" r:id="Rcae81391929e4ccb"/>
    <p:sldId xmlns:r="http://schemas.openxmlformats.org/officeDocument/2006/relationships" id="261" r:id="R9380fd5a5d64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bb5ea0b0d48ea" /><Relationship Type="http://schemas.openxmlformats.org/officeDocument/2006/relationships/slide" Target="/ppt/slides/slide1.xml" Id="R7290b33c484b466e" /><Relationship Type="http://schemas.openxmlformats.org/officeDocument/2006/relationships/slide" Target="/ppt/slides/slide2.xml" Id="R4b71aee0d94948ee" /><Relationship Type="http://schemas.openxmlformats.org/officeDocument/2006/relationships/slide" Target="/ppt/slides/slide3.xml" Id="Ra372237705284fc0" /><Relationship Type="http://schemas.openxmlformats.org/officeDocument/2006/relationships/slide" Target="/ppt/slides/slide4.xml" Id="R326ecd276f0c4eb4" /><Relationship Type="http://schemas.openxmlformats.org/officeDocument/2006/relationships/slide" Target="/ppt/slides/slide5.xml" Id="Rcae81391929e4ccb" /><Relationship Type="http://schemas.openxmlformats.org/officeDocument/2006/relationships/slide" Target="/ppt/slides/slide6.xml" Id="R9380fd5a5d64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7e26ff2eb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d1a6b0724c39" /><Relationship Type="http://schemas.openxmlformats.org/officeDocument/2006/relationships/theme" Target="/ppt/slideMasters/theme/theme1.xml" Id="Rf6b8525a1463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0d1a6b072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69361a7c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5d558e60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cff0dc7b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5fc5fc86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f54cc431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b66c5ecf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SEEBERG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936 787 800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SEEBERG AS</a:t>
            </a:r>
          </a:p>
        </p:txBody>
      </p:sp>
    </p:spTree>
  </p:cSld>
  <p:clrMapOvr>
    <a:masterClrMapping xmlns:a="http://schemas.openxmlformats.org/drawingml/2006/main"/>
  </p:clrMapOvr>
</p:sld>
</file>