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b18313ab2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ab0689cce4c37"/>
  </p:sldMasterIdLst>
  <p:sldIdLst>
    <p:sldId xmlns:r="http://schemas.openxmlformats.org/officeDocument/2006/relationships" id="256" r:id="Rae82b636265b43e3"/>
    <p:sldId xmlns:r="http://schemas.openxmlformats.org/officeDocument/2006/relationships" id="257" r:id="R3aea230cd7a74154"/>
    <p:sldId xmlns:r="http://schemas.openxmlformats.org/officeDocument/2006/relationships" id="258" r:id="R7c983b36f84549ae"/>
    <p:sldId xmlns:r="http://schemas.openxmlformats.org/officeDocument/2006/relationships" id="259" r:id="Rfdfb5ef5e23c4c30"/>
    <p:sldId xmlns:r="http://schemas.openxmlformats.org/officeDocument/2006/relationships" id="260" r:id="Rd997aa1442a6467b"/>
    <p:sldId xmlns:r="http://schemas.openxmlformats.org/officeDocument/2006/relationships" id="261" r:id="R2aeac8ccdc1246b1"/>
    <p:sldId xmlns:r="http://schemas.openxmlformats.org/officeDocument/2006/relationships" id="262" r:id="Rb19b55985814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ab0689cce4c37" /><Relationship Type="http://schemas.openxmlformats.org/officeDocument/2006/relationships/slide" Target="/ppt/slides/slide1.xml" Id="Rae82b636265b43e3" /><Relationship Type="http://schemas.openxmlformats.org/officeDocument/2006/relationships/slide" Target="/ppt/slides/slide2.xml" Id="R3aea230cd7a74154" /><Relationship Type="http://schemas.openxmlformats.org/officeDocument/2006/relationships/slide" Target="/ppt/slides/slide3.xml" Id="R7c983b36f84549ae" /><Relationship Type="http://schemas.openxmlformats.org/officeDocument/2006/relationships/slide" Target="/ppt/slides/slide4.xml" Id="Rfdfb5ef5e23c4c30" /><Relationship Type="http://schemas.openxmlformats.org/officeDocument/2006/relationships/slide" Target="/ppt/slides/slide5.xml" Id="Rd997aa1442a6467b" /><Relationship Type="http://schemas.openxmlformats.org/officeDocument/2006/relationships/slide" Target="/ppt/slides/slide6.xml" Id="R2aeac8ccdc1246b1" /><Relationship Type="http://schemas.openxmlformats.org/officeDocument/2006/relationships/slide" Target="/ppt/slides/slide7.xml" Id="Rb19b55985814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0959a6305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90ff988bc422b" /><Relationship Type="http://schemas.openxmlformats.org/officeDocument/2006/relationships/theme" Target="/ppt/slideMasters/theme/theme1.xml" Id="Rb18436302eff4f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990ff988bc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15c7faa66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7191cff9b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647057847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1c1830db6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70537408f41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634529948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1605bd807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KROGSTAD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EIENDOM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38 046 367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41 083 170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FAM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936 792 693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EIENDOM HOLDING AS</a:t>
            </a:r>
          </a:p>
        </p:txBody>
      </p:sp>
    </p:spTree>
  </p:cSld>
  <p:clrMapOvr>
    <a:masterClrMapping xmlns:a="http://schemas.openxmlformats.org/drawingml/2006/main"/>
  </p:clrMapOvr>
</p:sld>
</file>