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c9ebfc812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0f7484dc0410c"/>
  </p:sldMasterIdLst>
  <p:sldIdLst>
    <p:sldId xmlns:r="http://schemas.openxmlformats.org/officeDocument/2006/relationships" id="256" r:id="Rca4358f421f64a6b"/>
    <p:sldId xmlns:r="http://schemas.openxmlformats.org/officeDocument/2006/relationships" id="257" r:id="R20ee19ef93384c63"/>
    <p:sldId xmlns:r="http://schemas.openxmlformats.org/officeDocument/2006/relationships" id="258" r:id="Ra6074c8f80b047b2"/>
    <p:sldId xmlns:r="http://schemas.openxmlformats.org/officeDocument/2006/relationships" id="259" r:id="R00208f59d90a4396"/>
    <p:sldId xmlns:r="http://schemas.openxmlformats.org/officeDocument/2006/relationships" id="260" r:id="R64924c4fc3e0415b"/>
    <p:sldId xmlns:r="http://schemas.openxmlformats.org/officeDocument/2006/relationships" id="261" r:id="Rb856b9e4252042dd"/>
    <p:sldId xmlns:r="http://schemas.openxmlformats.org/officeDocument/2006/relationships" id="262" r:id="R8b350ff46565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0f7484dc0410c" /><Relationship Type="http://schemas.openxmlformats.org/officeDocument/2006/relationships/slide" Target="/ppt/slides/slide1.xml" Id="Rca4358f421f64a6b" /><Relationship Type="http://schemas.openxmlformats.org/officeDocument/2006/relationships/slide" Target="/ppt/slides/slide2.xml" Id="R20ee19ef93384c63" /><Relationship Type="http://schemas.openxmlformats.org/officeDocument/2006/relationships/slide" Target="/ppt/slides/slide3.xml" Id="Ra6074c8f80b047b2" /><Relationship Type="http://schemas.openxmlformats.org/officeDocument/2006/relationships/slide" Target="/ppt/slides/slide4.xml" Id="R00208f59d90a4396" /><Relationship Type="http://schemas.openxmlformats.org/officeDocument/2006/relationships/slide" Target="/ppt/slides/slide5.xml" Id="R64924c4fc3e0415b" /><Relationship Type="http://schemas.openxmlformats.org/officeDocument/2006/relationships/slide" Target="/ppt/slides/slide6.xml" Id="Rb856b9e4252042dd" /><Relationship Type="http://schemas.openxmlformats.org/officeDocument/2006/relationships/slide" Target="/ppt/slides/slide7.xml" Id="R8b350ff46565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1f53cdf58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ca10e6e16402a" /><Relationship Type="http://schemas.openxmlformats.org/officeDocument/2006/relationships/theme" Target="/ppt/slideMasters/theme/theme1.xml" Id="R361a3583898a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ca10e6e16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76654a8d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9ca2b1e994f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4571d56f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422d93183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98fe9beca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f76b1a6b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5b3a9ced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1 128 517 000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22 550 969 000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43 306 120 000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