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8af692505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bd911ade04adb"/>
  </p:sldMasterIdLst>
  <p:sldIdLst>
    <p:sldId xmlns:r="http://schemas.openxmlformats.org/officeDocument/2006/relationships" id="256" r:id="Rf9821f94671f4e3f"/>
    <p:sldId xmlns:r="http://schemas.openxmlformats.org/officeDocument/2006/relationships" id="257" r:id="Reecfef3fda014eeb"/>
    <p:sldId xmlns:r="http://schemas.openxmlformats.org/officeDocument/2006/relationships" id="258" r:id="R93dd67e983ad46f3"/>
    <p:sldId xmlns:r="http://schemas.openxmlformats.org/officeDocument/2006/relationships" id="259" r:id="Rc32a09cea65344d8"/>
    <p:sldId xmlns:r="http://schemas.openxmlformats.org/officeDocument/2006/relationships" id="260" r:id="R20b6a6bc1e3f466c"/>
    <p:sldId xmlns:r="http://schemas.openxmlformats.org/officeDocument/2006/relationships" id="261" r:id="R0eba3ba4c5544850"/>
    <p:sldId xmlns:r="http://schemas.openxmlformats.org/officeDocument/2006/relationships" id="262" r:id="Ra9777bd99f57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bd911ade04adb" /><Relationship Type="http://schemas.openxmlformats.org/officeDocument/2006/relationships/slide" Target="/ppt/slides/slide1.xml" Id="Rf9821f94671f4e3f" /><Relationship Type="http://schemas.openxmlformats.org/officeDocument/2006/relationships/slide" Target="/ppt/slides/slide2.xml" Id="Reecfef3fda014eeb" /><Relationship Type="http://schemas.openxmlformats.org/officeDocument/2006/relationships/slide" Target="/ppt/slides/slide3.xml" Id="R93dd67e983ad46f3" /><Relationship Type="http://schemas.openxmlformats.org/officeDocument/2006/relationships/slide" Target="/ppt/slides/slide4.xml" Id="Rc32a09cea65344d8" /><Relationship Type="http://schemas.openxmlformats.org/officeDocument/2006/relationships/slide" Target="/ppt/slides/slide5.xml" Id="R20b6a6bc1e3f466c" /><Relationship Type="http://schemas.openxmlformats.org/officeDocument/2006/relationships/slide" Target="/ppt/slides/slide6.xml" Id="R0eba3ba4c5544850" /><Relationship Type="http://schemas.openxmlformats.org/officeDocument/2006/relationships/slide" Target="/ppt/slides/slide7.xml" Id="Ra9777bd99f57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0c52addf6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395e705046e4" /><Relationship Type="http://schemas.openxmlformats.org/officeDocument/2006/relationships/theme" Target="/ppt/slideMasters/theme/theme1.xml" Id="R2f6a82c6305c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c395e7050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e8ffb024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2514cc27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990f6e55a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b2990594a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36b19cce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12d5d017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b61c8da7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LISBETH BERG-HANSEN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BERG-HANSEN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10 985 505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267 268 549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274 756 308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LISBETH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Stadsing Dahls gate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936 798 810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LISBETH BERG-HANSEN AS</a:t>
            </a:r>
          </a:p>
        </p:txBody>
      </p:sp>
    </p:spTree>
  </p:cSld>
  <p:clrMapOvr>
    <a:masterClrMapping xmlns:a="http://schemas.openxmlformats.org/drawingml/2006/main"/>
  </p:clrMapOvr>
</p:sld>
</file>