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dffbc0b05046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45557130c34cc1"/>
  </p:sldMasterIdLst>
  <p:sldIdLst>
    <p:sldId xmlns:r="http://schemas.openxmlformats.org/officeDocument/2006/relationships" id="256" r:id="R59bd1756e6ed4d0b"/>
    <p:sldId xmlns:r="http://schemas.openxmlformats.org/officeDocument/2006/relationships" id="257" r:id="R5cc8eb06909c4bcb"/>
    <p:sldId xmlns:r="http://schemas.openxmlformats.org/officeDocument/2006/relationships" id="258" r:id="R540663821c44490c"/>
    <p:sldId xmlns:r="http://schemas.openxmlformats.org/officeDocument/2006/relationships" id="259" r:id="Rf7d3b40997954bda"/>
    <p:sldId xmlns:r="http://schemas.openxmlformats.org/officeDocument/2006/relationships" id="260" r:id="R8c7a7985fce748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45557130c34cc1" /><Relationship Type="http://schemas.openxmlformats.org/officeDocument/2006/relationships/slide" Target="/ppt/slides/slide1.xml" Id="R59bd1756e6ed4d0b" /><Relationship Type="http://schemas.openxmlformats.org/officeDocument/2006/relationships/slide" Target="/ppt/slides/slide2.xml" Id="R5cc8eb06909c4bcb" /><Relationship Type="http://schemas.openxmlformats.org/officeDocument/2006/relationships/slide" Target="/ppt/slides/slide3.xml" Id="R540663821c44490c" /><Relationship Type="http://schemas.openxmlformats.org/officeDocument/2006/relationships/slide" Target="/ppt/slides/slide4.xml" Id="Rf7d3b40997954bda" /><Relationship Type="http://schemas.openxmlformats.org/officeDocument/2006/relationships/slide" Target="/ppt/slides/slide5.xml" Id="R8c7a7985fce748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334953c93749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a49829b644c5f" /><Relationship Type="http://schemas.openxmlformats.org/officeDocument/2006/relationships/theme" Target="/ppt/slideMasters/theme/theme1.xml" Id="R0860c82ece664a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3a49829b644c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883efd92e4e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aba38aafc46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76cabc4b344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f0bef13bb44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9a9b8842749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ADRENALIN DRAMMEN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ADRENALIN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ADRENALIN DRAMMEN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ADRENALIN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ADRENALIN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ADRENALIN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Skogliveien 4G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936 802 079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ADRENALIN DRAMMEN AS</a:t>
            </a:r>
          </a:p>
        </p:txBody>
      </p:sp>
    </p:spTree>
  </p:cSld>
  <p:clrMapOvr>
    <a:masterClrMapping xmlns:a="http://schemas.openxmlformats.org/drawingml/2006/main"/>
  </p:clrMapOvr>
</p:sld>
</file>