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303e9d079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e802a6c28497e"/>
  </p:sldMasterIdLst>
  <p:sldIdLst>
    <p:sldId xmlns:r="http://schemas.openxmlformats.org/officeDocument/2006/relationships" id="256" r:id="R8e1ae4b96ac54e5a"/>
    <p:sldId xmlns:r="http://schemas.openxmlformats.org/officeDocument/2006/relationships" id="257" r:id="R99f9e4af5dac49da"/>
    <p:sldId xmlns:r="http://schemas.openxmlformats.org/officeDocument/2006/relationships" id="258" r:id="R32b136e24f6448ec"/>
    <p:sldId xmlns:r="http://schemas.openxmlformats.org/officeDocument/2006/relationships" id="259" r:id="R81381b9f17d746a7"/>
    <p:sldId xmlns:r="http://schemas.openxmlformats.org/officeDocument/2006/relationships" id="260" r:id="Rd3b82b7dbd6f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e802a6c28497e" /><Relationship Type="http://schemas.openxmlformats.org/officeDocument/2006/relationships/slide" Target="/ppt/slides/slide1.xml" Id="R8e1ae4b96ac54e5a" /><Relationship Type="http://schemas.openxmlformats.org/officeDocument/2006/relationships/slide" Target="/ppt/slides/slide2.xml" Id="R99f9e4af5dac49da" /><Relationship Type="http://schemas.openxmlformats.org/officeDocument/2006/relationships/slide" Target="/ppt/slides/slide3.xml" Id="R32b136e24f6448ec" /><Relationship Type="http://schemas.openxmlformats.org/officeDocument/2006/relationships/slide" Target="/ppt/slides/slide4.xml" Id="R81381b9f17d746a7" /><Relationship Type="http://schemas.openxmlformats.org/officeDocument/2006/relationships/slide" Target="/ppt/slides/slide5.xml" Id="Rd3b82b7dbd6f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22e15129f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46a5db28471a" /><Relationship Type="http://schemas.openxmlformats.org/officeDocument/2006/relationships/theme" Target="/ppt/slideMasters/theme/theme1.xml" Id="R71faaff83cc2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e46a5db28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93c5c849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5c6d3183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323d5f64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b951f3eb3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1553c419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KRISTIANSAND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