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e67f326f2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d7362b4894545"/>
  </p:sldMasterIdLst>
  <p:sldIdLst>
    <p:sldId xmlns:r="http://schemas.openxmlformats.org/officeDocument/2006/relationships" id="256" r:id="Rbb3aca8f957c4b4c"/>
    <p:sldId xmlns:r="http://schemas.openxmlformats.org/officeDocument/2006/relationships" id="257" r:id="Rd244b478bda946d7"/>
    <p:sldId xmlns:r="http://schemas.openxmlformats.org/officeDocument/2006/relationships" id="258" r:id="Rdcdf8377fe244a38"/>
    <p:sldId xmlns:r="http://schemas.openxmlformats.org/officeDocument/2006/relationships" id="259" r:id="R3a4bb7a693654752"/>
    <p:sldId xmlns:r="http://schemas.openxmlformats.org/officeDocument/2006/relationships" id="260" r:id="R443bc2fdb449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d7362b4894545" /><Relationship Type="http://schemas.openxmlformats.org/officeDocument/2006/relationships/slide" Target="/ppt/slides/slide1.xml" Id="Rbb3aca8f957c4b4c" /><Relationship Type="http://schemas.openxmlformats.org/officeDocument/2006/relationships/slide" Target="/ppt/slides/slide2.xml" Id="Rd244b478bda946d7" /><Relationship Type="http://schemas.openxmlformats.org/officeDocument/2006/relationships/slide" Target="/ppt/slides/slide3.xml" Id="Rdcdf8377fe244a38" /><Relationship Type="http://schemas.openxmlformats.org/officeDocument/2006/relationships/slide" Target="/ppt/slides/slide4.xml" Id="R3a4bb7a693654752" /><Relationship Type="http://schemas.openxmlformats.org/officeDocument/2006/relationships/slide" Target="/ppt/slides/slide5.xml" Id="R443bc2fdb449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2536238d4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af5bce8c34999" /><Relationship Type="http://schemas.openxmlformats.org/officeDocument/2006/relationships/theme" Target="/ppt/slideMasters/theme/theme1.xml" Id="R47fcde60735c48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2af5bce8c3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d3f3049ff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106f7293a47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9bbbdd281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75353cf98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585cde06e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ANLEGGSTJENESTER AS ble etablert [år] og holder til i Korsvegen.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Hølondvegen 2060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7212 Korsvegen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936 802 958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ANLEGGSTJENESTER AS</a:t>
            </a:r>
          </a:p>
        </p:txBody>
      </p:sp>
    </p:spTree>
  </p:cSld>
  <p:clrMapOvr>
    <a:masterClrMapping xmlns:a="http://schemas.openxmlformats.org/drawingml/2006/main"/>
  </p:clrMapOvr>
</p:sld>
</file>