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e642a71c24a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d5e24cdf94f73"/>
  </p:sldMasterIdLst>
  <p:sldIdLst>
    <p:sldId xmlns:r="http://schemas.openxmlformats.org/officeDocument/2006/relationships" id="256" r:id="Rac76b8740e904dc5"/>
    <p:sldId xmlns:r="http://schemas.openxmlformats.org/officeDocument/2006/relationships" id="257" r:id="Rc3b3288cdd9b4130"/>
    <p:sldId xmlns:r="http://schemas.openxmlformats.org/officeDocument/2006/relationships" id="258" r:id="R72fb406a15db4e77"/>
    <p:sldId xmlns:r="http://schemas.openxmlformats.org/officeDocument/2006/relationships" id="259" r:id="Re4bb5996b47e4365"/>
    <p:sldId xmlns:r="http://schemas.openxmlformats.org/officeDocument/2006/relationships" id="260" r:id="Rcd1bc75ceb5e4bd4"/>
    <p:sldId xmlns:r="http://schemas.openxmlformats.org/officeDocument/2006/relationships" id="261" r:id="Rfde1a5883902409e"/>
    <p:sldId xmlns:r="http://schemas.openxmlformats.org/officeDocument/2006/relationships" id="262" r:id="Rf76482c22e3f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d5e24cdf94f73" /><Relationship Type="http://schemas.openxmlformats.org/officeDocument/2006/relationships/slide" Target="/ppt/slides/slide1.xml" Id="Rac76b8740e904dc5" /><Relationship Type="http://schemas.openxmlformats.org/officeDocument/2006/relationships/slide" Target="/ppt/slides/slide2.xml" Id="Rc3b3288cdd9b4130" /><Relationship Type="http://schemas.openxmlformats.org/officeDocument/2006/relationships/slide" Target="/ppt/slides/slide3.xml" Id="R72fb406a15db4e77" /><Relationship Type="http://schemas.openxmlformats.org/officeDocument/2006/relationships/slide" Target="/ppt/slides/slide4.xml" Id="Re4bb5996b47e4365" /><Relationship Type="http://schemas.openxmlformats.org/officeDocument/2006/relationships/slide" Target="/ppt/slides/slide5.xml" Id="Rcd1bc75ceb5e4bd4" /><Relationship Type="http://schemas.openxmlformats.org/officeDocument/2006/relationships/slide" Target="/ppt/slides/slide6.xml" Id="Rfde1a5883902409e" /><Relationship Type="http://schemas.openxmlformats.org/officeDocument/2006/relationships/slide" Target="/ppt/slides/slide7.xml" Id="Rf76482c22e3f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d75bcbd49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ff44037d4cff" /><Relationship Type="http://schemas.openxmlformats.org/officeDocument/2006/relationships/theme" Target="/ppt/slideMasters/theme/theme1.xml" Id="Ra523fdb52510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4ff44037d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a2efafc8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eb7a3e540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1467ce13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095cdd2c8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bb1cc0b7b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76db5c219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912bb3c8f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