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a13195736444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c78ca841434a1d"/>
  </p:sldMasterIdLst>
  <p:sldIdLst>
    <p:sldId xmlns:r="http://schemas.openxmlformats.org/officeDocument/2006/relationships" id="256" r:id="R58e1138e5ab74d3c"/>
    <p:sldId xmlns:r="http://schemas.openxmlformats.org/officeDocument/2006/relationships" id="257" r:id="Rfc8070026fa8455e"/>
    <p:sldId xmlns:r="http://schemas.openxmlformats.org/officeDocument/2006/relationships" id="258" r:id="R5b0e81cf6e1c40ba"/>
    <p:sldId xmlns:r="http://schemas.openxmlformats.org/officeDocument/2006/relationships" id="259" r:id="Ra558a8db03194844"/>
    <p:sldId xmlns:r="http://schemas.openxmlformats.org/officeDocument/2006/relationships" id="260" r:id="Rc87ce409d5844a19"/>
    <p:sldId xmlns:r="http://schemas.openxmlformats.org/officeDocument/2006/relationships" id="261" r:id="R4b52ad88ce8a4659"/>
    <p:sldId xmlns:r="http://schemas.openxmlformats.org/officeDocument/2006/relationships" id="262" r:id="R3db9af09ff3a43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c78ca841434a1d" /><Relationship Type="http://schemas.openxmlformats.org/officeDocument/2006/relationships/slide" Target="/ppt/slides/slide1.xml" Id="R58e1138e5ab74d3c" /><Relationship Type="http://schemas.openxmlformats.org/officeDocument/2006/relationships/slide" Target="/ppt/slides/slide2.xml" Id="Rfc8070026fa8455e" /><Relationship Type="http://schemas.openxmlformats.org/officeDocument/2006/relationships/slide" Target="/ppt/slides/slide3.xml" Id="R5b0e81cf6e1c40ba" /><Relationship Type="http://schemas.openxmlformats.org/officeDocument/2006/relationships/slide" Target="/ppt/slides/slide4.xml" Id="Ra558a8db03194844" /><Relationship Type="http://schemas.openxmlformats.org/officeDocument/2006/relationships/slide" Target="/ppt/slides/slide5.xml" Id="Rc87ce409d5844a19" /><Relationship Type="http://schemas.openxmlformats.org/officeDocument/2006/relationships/slide" Target="/ppt/slides/slide6.xml" Id="R4b52ad88ce8a4659" /><Relationship Type="http://schemas.openxmlformats.org/officeDocument/2006/relationships/slide" Target="/ppt/slides/slide7.xml" Id="R3db9af09ff3a43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9a18cd182746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2a234951514c00" /><Relationship Type="http://schemas.openxmlformats.org/officeDocument/2006/relationships/theme" Target="/ppt/slideMasters/theme/theme1.xml" Id="R95be3c41143541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2a234951514c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bc668554a646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ba19c345c944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9a24cf31ae47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640729f6b345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58a3e1914b46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2b009f123a44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43dde9b20b4b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SCHJØLBERG &amp; TOMBRE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SCHJØLBERG &amp; TOMBRE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SCHJØLBERG &amp; TOMBRE AS ble etablert [år] og holder til i Ingeberg.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SCHJØLBERG &amp; TOMBRE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SCHJØLBERG &amp; TOMBRE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SCHJØLBERG &amp; TOMBRE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32 468 367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519 091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319 853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5 412 266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12 178 216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SCHJØLBERG &amp; TOMBRE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JACOBSEN HOLDING AS  –  43,3 %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TOMBRE FILIP  –  43,3 %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HEGGERUSTEN TORGEIR  –  13,3 %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SCHJØLBERG &amp; TOMBRE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Elvesletta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2323 Ingeberg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53 59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936 816 703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SCHJØLBERG &amp; TOMBRE AS</a:t>
            </a:r>
          </a:p>
        </p:txBody>
      </p:sp>
    </p:spTree>
  </p:cSld>
  <p:clrMapOvr>
    <a:masterClrMapping xmlns:a="http://schemas.openxmlformats.org/drawingml/2006/main"/>
  </p:clrMapOvr>
</p:sld>
</file>