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688dc5c381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fd8da8da446a7"/>
  </p:sldMasterIdLst>
  <p:sldIdLst>
    <p:sldId xmlns:r="http://schemas.openxmlformats.org/officeDocument/2006/relationships" id="256" r:id="R8db9b5e80b01489d"/>
    <p:sldId xmlns:r="http://schemas.openxmlformats.org/officeDocument/2006/relationships" id="257" r:id="R5291c73c9b304066"/>
    <p:sldId xmlns:r="http://schemas.openxmlformats.org/officeDocument/2006/relationships" id="258" r:id="Rdc1dfcb07d7f4b4f"/>
    <p:sldId xmlns:r="http://schemas.openxmlformats.org/officeDocument/2006/relationships" id="259" r:id="R56abe0dbceef42b8"/>
    <p:sldId xmlns:r="http://schemas.openxmlformats.org/officeDocument/2006/relationships" id="260" r:id="Rcc58d7bac702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fd8da8da446a7" /><Relationship Type="http://schemas.openxmlformats.org/officeDocument/2006/relationships/slide" Target="/ppt/slides/slide1.xml" Id="R8db9b5e80b01489d" /><Relationship Type="http://schemas.openxmlformats.org/officeDocument/2006/relationships/slide" Target="/ppt/slides/slide2.xml" Id="R5291c73c9b304066" /><Relationship Type="http://schemas.openxmlformats.org/officeDocument/2006/relationships/slide" Target="/ppt/slides/slide3.xml" Id="Rdc1dfcb07d7f4b4f" /><Relationship Type="http://schemas.openxmlformats.org/officeDocument/2006/relationships/slide" Target="/ppt/slides/slide4.xml" Id="R56abe0dbceef42b8" /><Relationship Type="http://schemas.openxmlformats.org/officeDocument/2006/relationships/slide" Target="/ppt/slides/slide5.xml" Id="Rcc58d7bac702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8e5253626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bd8f8f4464448" /><Relationship Type="http://schemas.openxmlformats.org/officeDocument/2006/relationships/theme" Target="/ppt/slideMasters/theme/theme1.xml" Id="R788e9a1d91a7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bd8f8f446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3abf5a890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bca63612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94a36015a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381f8165a46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0e9f620d5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 VEST TUNNEL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 VEST TUNNEL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936 859 984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VEST TUNNEL AS</a:t>
            </a:r>
          </a:p>
        </p:txBody>
      </p:sp>
    </p:spTree>
  </p:cSld>
  <p:clrMapOvr>
    <a:masterClrMapping xmlns:a="http://schemas.openxmlformats.org/drawingml/2006/main"/>
  </p:clrMapOvr>
</p:sld>
</file>