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c72bb0c0f543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b8e40ad4564d6b"/>
  </p:sldMasterIdLst>
  <p:sldIdLst>
    <p:sldId xmlns:r="http://schemas.openxmlformats.org/officeDocument/2006/relationships" id="256" r:id="Rf2384c2325aa407a"/>
    <p:sldId xmlns:r="http://schemas.openxmlformats.org/officeDocument/2006/relationships" id="257" r:id="Rbf16d98121e843e7"/>
    <p:sldId xmlns:r="http://schemas.openxmlformats.org/officeDocument/2006/relationships" id="258" r:id="R3d4a80f971544e46"/>
    <p:sldId xmlns:r="http://schemas.openxmlformats.org/officeDocument/2006/relationships" id="259" r:id="R76743d082c8f48e6"/>
    <p:sldId xmlns:r="http://schemas.openxmlformats.org/officeDocument/2006/relationships" id="260" r:id="Rd2fcdddc9e5c44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b8e40ad4564d6b" /><Relationship Type="http://schemas.openxmlformats.org/officeDocument/2006/relationships/slide" Target="/ppt/slides/slide1.xml" Id="Rf2384c2325aa407a" /><Relationship Type="http://schemas.openxmlformats.org/officeDocument/2006/relationships/slide" Target="/ppt/slides/slide2.xml" Id="Rbf16d98121e843e7" /><Relationship Type="http://schemas.openxmlformats.org/officeDocument/2006/relationships/slide" Target="/ppt/slides/slide3.xml" Id="R3d4a80f971544e46" /><Relationship Type="http://schemas.openxmlformats.org/officeDocument/2006/relationships/slide" Target="/ppt/slides/slide4.xml" Id="R76743d082c8f48e6" /><Relationship Type="http://schemas.openxmlformats.org/officeDocument/2006/relationships/slide" Target="/ppt/slides/slide5.xml" Id="Rd2fcdddc9e5c44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5891e130841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0ab26de664da4" /><Relationship Type="http://schemas.openxmlformats.org/officeDocument/2006/relationships/theme" Target="/ppt/slideMasters/theme/theme1.xml" Id="Rb73b2b9b53b14e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b0ab26de664d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2b4c30c7749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1de6b11ad4d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0c94977ad4a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905ec4a824e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db202d0fd45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TOMMY ULRIKSEN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TOMMY ULRIKSEN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TOMMY ULRIKSEN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TOMMY ULRIKSEN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TOMMY ULRIKSEN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TOMMY ULRIKSEN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Solbuktaveien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1622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936 861 407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TOMMY ULRIKSEN</a:t>
            </a:r>
          </a:p>
        </p:txBody>
      </p:sp>
    </p:spTree>
  </p:cSld>
  <p:clrMapOvr>
    <a:masterClrMapping xmlns:a="http://schemas.openxmlformats.org/drawingml/2006/main"/>
  </p:clrMapOvr>
</p:sld>
</file>