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f5d0fa86f46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b72aa3a334a96"/>
  </p:sldMasterIdLst>
  <p:sldIdLst>
    <p:sldId xmlns:r="http://schemas.openxmlformats.org/officeDocument/2006/relationships" id="256" r:id="Re88148264fc84da5"/>
    <p:sldId xmlns:r="http://schemas.openxmlformats.org/officeDocument/2006/relationships" id="257" r:id="Rdaf162494bd7465f"/>
    <p:sldId xmlns:r="http://schemas.openxmlformats.org/officeDocument/2006/relationships" id="258" r:id="Re272b54c7cd34711"/>
    <p:sldId xmlns:r="http://schemas.openxmlformats.org/officeDocument/2006/relationships" id="259" r:id="Rd9e2895edbfd41a2"/>
    <p:sldId xmlns:r="http://schemas.openxmlformats.org/officeDocument/2006/relationships" id="260" r:id="R6470eb48fd63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b72aa3a334a96" /><Relationship Type="http://schemas.openxmlformats.org/officeDocument/2006/relationships/slide" Target="/ppt/slides/slide1.xml" Id="Re88148264fc84da5" /><Relationship Type="http://schemas.openxmlformats.org/officeDocument/2006/relationships/slide" Target="/ppt/slides/slide2.xml" Id="Rdaf162494bd7465f" /><Relationship Type="http://schemas.openxmlformats.org/officeDocument/2006/relationships/slide" Target="/ppt/slides/slide3.xml" Id="Re272b54c7cd34711" /><Relationship Type="http://schemas.openxmlformats.org/officeDocument/2006/relationships/slide" Target="/ppt/slides/slide4.xml" Id="Rd9e2895edbfd41a2" /><Relationship Type="http://schemas.openxmlformats.org/officeDocument/2006/relationships/slide" Target="/ppt/slides/slide5.xml" Id="R6470eb48fd63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1b7115641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10ecab234128" /><Relationship Type="http://schemas.openxmlformats.org/officeDocument/2006/relationships/theme" Target="/ppt/slideMasters/theme/theme1.xml" Id="Rfa0886bcca63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110ecab23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c93933879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fb3b7ad8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5b58b6147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399226954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0be1915b141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SOMMERFELT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SOMMERFELT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SOMMERFELT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SOMMERFELT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SOMMERFELT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SOMMERFELT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Akland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936 870 031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SOMMERFELT AS</a:t>
            </a:r>
          </a:p>
        </p:txBody>
      </p:sp>
    </p:spTree>
  </p:cSld>
  <p:clrMapOvr>
    <a:masterClrMapping xmlns:a="http://schemas.openxmlformats.org/drawingml/2006/main"/>
  </p:clrMapOvr>
</p:sld>
</file>