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534e1a5ff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725656fc74690"/>
  </p:sldMasterIdLst>
  <p:sldIdLst>
    <p:sldId xmlns:r="http://schemas.openxmlformats.org/officeDocument/2006/relationships" id="256" r:id="R5f1432b4be054273"/>
    <p:sldId xmlns:r="http://schemas.openxmlformats.org/officeDocument/2006/relationships" id="257" r:id="Redfdbc4f499d4f24"/>
    <p:sldId xmlns:r="http://schemas.openxmlformats.org/officeDocument/2006/relationships" id="258" r:id="R698839755e3d4103"/>
    <p:sldId xmlns:r="http://schemas.openxmlformats.org/officeDocument/2006/relationships" id="259" r:id="R2f566d93b3684069"/>
    <p:sldId xmlns:r="http://schemas.openxmlformats.org/officeDocument/2006/relationships" id="260" r:id="Rc8fef67e2dab4dab"/>
    <p:sldId xmlns:r="http://schemas.openxmlformats.org/officeDocument/2006/relationships" id="261" r:id="R8fb84223d4564df9"/>
    <p:sldId xmlns:r="http://schemas.openxmlformats.org/officeDocument/2006/relationships" id="262" r:id="R141107ff6538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725656fc74690" /><Relationship Type="http://schemas.openxmlformats.org/officeDocument/2006/relationships/slide" Target="/ppt/slides/slide1.xml" Id="R5f1432b4be054273" /><Relationship Type="http://schemas.openxmlformats.org/officeDocument/2006/relationships/slide" Target="/ppt/slides/slide2.xml" Id="Redfdbc4f499d4f24" /><Relationship Type="http://schemas.openxmlformats.org/officeDocument/2006/relationships/slide" Target="/ppt/slides/slide3.xml" Id="R698839755e3d4103" /><Relationship Type="http://schemas.openxmlformats.org/officeDocument/2006/relationships/slide" Target="/ppt/slides/slide4.xml" Id="R2f566d93b3684069" /><Relationship Type="http://schemas.openxmlformats.org/officeDocument/2006/relationships/slide" Target="/ppt/slides/slide5.xml" Id="Rc8fef67e2dab4dab" /><Relationship Type="http://schemas.openxmlformats.org/officeDocument/2006/relationships/slide" Target="/ppt/slides/slide6.xml" Id="R8fb84223d4564df9" /><Relationship Type="http://schemas.openxmlformats.org/officeDocument/2006/relationships/slide" Target="/ppt/slides/slide7.xml" Id="R141107ff6538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80004f279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b0cf724e4d03" /><Relationship Type="http://schemas.openxmlformats.org/officeDocument/2006/relationships/theme" Target="/ppt/slideMasters/theme/theme1.xml" Id="Rd0194e376d84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bb0cf724e4d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520ba44f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1cf413a94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7bfed364d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dfe9445a9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b699ce1b0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7012ba152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3e26cb7e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KIKKA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HEDEMARK KVAM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Kølles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936 886 299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 AS</a:t>
            </a:r>
          </a:p>
        </p:txBody>
      </p:sp>
    </p:spTree>
  </p:cSld>
  <p:clrMapOvr>
    <a:masterClrMapping xmlns:a="http://schemas.openxmlformats.org/drawingml/2006/main"/>
  </p:clrMapOvr>
</p:sld>
</file>