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a95ccdcf7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f3af2e6bf4c94"/>
  </p:sldMasterIdLst>
  <p:sldIdLst>
    <p:sldId xmlns:r="http://schemas.openxmlformats.org/officeDocument/2006/relationships" id="256" r:id="Rbf8411531f5945be"/>
    <p:sldId xmlns:r="http://schemas.openxmlformats.org/officeDocument/2006/relationships" id="257" r:id="Rb549441c1a694ca1"/>
    <p:sldId xmlns:r="http://schemas.openxmlformats.org/officeDocument/2006/relationships" id="258" r:id="R17b50e7120104e94"/>
    <p:sldId xmlns:r="http://schemas.openxmlformats.org/officeDocument/2006/relationships" id="259" r:id="R6404785f64604522"/>
    <p:sldId xmlns:r="http://schemas.openxmlformats.org/officeDocument/2006/relationships" id="260" r:id="R9a48e806c27e4af7"/>
    <p:sldId xmlns:r="http://schemas.openxmlformats.org/officeDocument/2006/relationships" id="261" r:id="Rb460054b00de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f3af2e6bf4c94" /><Relationship Type="http://schemas.openxmlformats.org/officeDocument/2006/relationships/slide" Target="/ppt/slides/slide1.xml" Id="Rbf8411531f5945be" /><Relationship Type="http://schemas.openxmlformats.org/officeDocument/2006/relationships/slide" Target="/ppt/slides/slide2.xml" Id="Rb549441c1a694ca1" /><Relationship Type="http://schemas.openxmlformats.org/officeDocument/2006/relationships/slide" Target="/ppt/slides/slide3.xml" Id="R17b50e7120104e94" /><Relationship Type="http://schemas.openxmlformats.org/officeDocument/2006/relationships/slide" Target="/ppt/slides/slide4.xml" Id="R6404785f64604522" /><Relationship Type="http://schemas.openxmlformats.org/officeDocument/2006/relationships/slide" Target="/ppt/slides/slide5.xml" Id="R9a48e806c27e4af7" /><Relationship Type="http://schemas.openxmlformats.org/officeDocument/2006/relationships/slide" Target="/ppt/slides/slide6.xml" Id="Rb460054b00de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aaccd82c3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42b422fe04370" /><Relationship Type="http://schemas.openxmlformats.org/officeDocument/2006/relationships/theme" Target="/ppt/slideMasters/theme/theme1.xml" Id="R8765df0d5cfe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42b422fe0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1f1a4cff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d1a136c39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f6ed2b38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b77052433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6dee858f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c1533c12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 REGNSKAP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 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 REGNSKAP ØST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 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 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 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 REGNSKAP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936 911 390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 REGNSKAP ØST AS</a:t>
            </a:r>
          </a:p>
        </p:txBody>
      </p:sp>
    </p:spTree>
  </p:cSld>
  <p:clrMapOvr>
    <a:masterClrMapping xmlns:a="http://schemas.openxmlformats.org/drawingml/2006/main"/>
  </p:clrMapOvr>
</p:sld>
</file>