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e036fb37c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15e53adf24f9b"/>
  </p:sldMasterIdLst>
  <p:sldIdLst>
    <p:sldId xmlns:r="http://schemas.openxmlformats.org/officeDocument/2006/relationships" id="256" r:id="R1904d7d59fdd44d7"/>
    <p:sldId xmlns:r="http://schemas.openxmlformats.org/officeDocument/2006/relationships" id="257" r:id="Ra130d7f9e0374dd3"/>
    <p:sldId xmlns:r="http://schemas.openxmlformats.org/officeDocument/2006/relationships" id="258" r:id="R7dd9524b0f8c4b88"/>
    <p:sldId xmlns:r="http://schemas.openxmlformats.org/officeDocument/2006/relationships" id="259" r:id="R1dd3382746324fab"/>
    <p:sldId xmlns:r="http://schemas.openxmlformats.org/officeDocument/2006/relationships" id="260" r:id="R00fbf3dc2a19436f"/>
    <p:sldId xmlns:r="http://schemas.openxmlformats.org/officeDocument/2006/relationships" id="261" r:id="R01c0cc1c5480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15e53adf24f9b" /><Relationship Type="http://schemas.openxmlformats.org/officeDocument/2006/relationships/slide" Target="/ppt/slides/slide1.xml" Id="R1904d7d59fdd44d7" /><Relationship Type="http://schemas.openxmlformats.org/officeDocument/2006/relationships/slide" Target="/ppt/slides/slide2.xml" Id="Ra130d7f9e0374dd3" /><Relationship Type="http://schemas.openxmlformats.org/officeDocument/2006/relationships/slide" Target="/ppt/slides/slide3.xml" Id="R7dd9524b0f8c4b88" /><Relationship Type="http://schemas.openxmlformats.org/officeDocument/2006/relationships/slide" Target="/ppt/slides/slide4.xml" Id="R1dd3382746324fab" /><Relationship Type="http://schemas.openxmlformats.org/officeDocument/2006/relationships/slide" Target="/ppt/slides/slide5.xml" Id="R00fbf3dc2a19436f" /><Relationship Type="http://schemas.openxmlformats.org/officeDocument/2006/relationships/slide" Target="/ppt/slides/slide6.xml" Id="R01c0cc1c5480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219706681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c3d47b86645b3" /><Relationship Type="http://schemas.openxmlformats.org/officeDocument/2006/relationships/theme" Target="/ppt/slideMasters/theme/theme1.xml" Id="R3f3f27c20b04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c3d47b866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cfa78a92e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5f77eca48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0ffffc2d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e49b324c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6ac4c768a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d6aa8ac7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936 911 919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KEEL AS</a:t>
            </a:r>
          </a:p>
        </p:txBody>
      </p:sp>
    </p:spTree>
  </p:cSld>
  <p:clrMapOvr>
    <a:masterClrMapping xmlns:a="http://schemas.openxmlformats.org/drawingml/2006/main"/>
  </p:clrMapOvr>
</p:sld>
</file>