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742c3c421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a6907912e49f1"/>
  </p:sldMasterIdLst>
  <p:sldIdLst>
    <p:sldId xmlns:r="http://schemas.openxmlformats.org/officeDocument/2006/relationships" id="256" r:id="R6e6468d5e09a40bf"/>
    <p:sldId xmlns:r="http://schemas.openxmlformats.org/officeDocument/2006/relationships" id="257" r:id="R4e746a637d664755"/>
    <p:sldId xmlns:r="http://schemas.openxmlformats.org/officeDocument/2006/relationships" id="258" r:id="R0408752108ca4333"/>
    <p:sldId xmlns:r="http://schemas.openxmlformats.org/officeDocument/2006/relationships" id="259" r:id="Rb9ddadc8fbae4527"/>
    <p:sldId xmlns:r="http://schemas.openxmlformats.org/officeDocument/2006/relationships" id="260" r:id="R6fc511083d894812"/>
    <p:sldId xmlns:r="http://schemas.openxmlformats.org/officeDocument/2006/relationships" id="261" r:id="R272e6b4e126849e2"/>
    <p:sldId xmlns:r="http://schemas.openxmlformats.org/officeDocument/2006/relationships" id="262" r:id="Rd17b853b4283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6907912e49f1" /><Relationship Type="http://schemas.openxmlformats.org/officeDocument/2006/relationships/slide" Target="/ppt/slides/slide1.xml" Id="R6e6468d5e09a40bf" /><Relationship Type="http://schemas.openxmlformats.org/officeDocument/2006/relationships/slide" Target="/ppt/slides/slide2.xml" Id="R4e746a637d664755" /><Relationship Type="http://schemas.openxmlformats.org/officeDocument/2006/relationships/slide" Target="/ppt/slides/slide3.xml" Id="R0408752108ca4333" /><Relationship Type="http://schemas.openxmlformats.org/officeDocument/2006/relationships/slide" Target="/ppt/slides/slide4.xml" Id="Rb9ddadc8fbae4527" /><Relationship Type="http://schemas.openxmlformats.org/officeDocument/2006/relationships/slide" Target="/ppt/slides/slide5.xml" Id="R6fc511083d894812" /><Relationship Type="http://schemas.openxmlformats.org/officeDocument/2006/relationships/slide" Target="/ppt/slides/slide6.xml" Id="R272e6b4e126849e2" /><Relationship Type="http://schemas.openxmlformats.org/officeDocument/2006/relationships/slide" Target="/ppt/slides/slide7.xml" Id="Rd17b853b4283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587b20fde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073c890204f54" /><Relationship Type="http://schemas.openxmlformats.org/officeDocument/2006/relationships/theme" Target="/ppt/slideMasters/theme/theme1.xml" Id="Rcd18c8d8431e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073c89020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db994245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7de0e13e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8f724bf3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6a11241b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6ac39230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640f66d6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722d174b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TAYLOR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TAYLOR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NADIA MARIA THUNELL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936 914 101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