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7d28b57a2440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02483c746e46d2"/>
  </p:sldMasterIdLst>
  <p:sldIdLst>
    <p:sldId xmlns:r="http://schemas.openxmlformats.org/officeDocument/2006/relationships" id="256" r:id="Ra5e3be25cb384384"/>
    <p:sldId xmlns:r="http://schemas.openxmlformats.org/officeDocument/2006/relationships" id="257" r:id="R2e27f504dc5a4333"/>
    <p:sldId xmlns:r="http://schemas.openxmlformats.org/officeDocument/2006/relationships" id="258" r:id="Radd011fb53a649e7"/>
    <p:sldId xmlns:r="http://schemas.openxmlformats.org/officeDocument/2006/relationships" id="259" r:id="Rcbf8ab956a14458d"/>
    <p:sldId xmlns:r="http://schemas.openxmlformats.org/officeDocument/2006/relationships" id="260" r:id="R1cd77a619b764c62"/>
    <p:sldId xmlns:r="http://schemas.openxmlformats.org/officeDocument/2006/relationships" id="261" r:id="R0cfb7eb768734d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02483c746e46d2" /><Relationship Type="http://schemas.openxmlformats.org/officeDocument/2006/relationships/slide" Target="/ppt/slides/slide1.xml" Id="Ra5e3be25cb384384" /><Relationship Type="http://schemas.openxmlformats.org/officeDocument/2006/relationships/slide" Target="/ppt/slides/slide2.xml" Id="R2e27f504dc5a4333" /><Relationship Type="http://schemas.openxmlformats.org/officeDocument/2006/relationships/slide" Target="/ppt/slides/slide3.xml" Id="Radd011fb53a649e7" /><Relationship Type="http://schemas.openxmlformats.org/officeDocument/2006/relationships/slide" Target="/ppt/slides/slide4.xml" Id="Rcbf8ab956a14458d" /><Relationship Type="http://schemas.openxmlformats.org/officeDocument/2006/relationships/slide" Target="/ppt/slides/slide5.xml" Id="R1cd77a619b764c62" /><Relationship Type="http://schemas.openxmlformats.org/officeDocument/2006/relationships/slide" Target="/ppt/slides/slide6.xml" Id="R0cfb7eb768734d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ff03e153b47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4fe2d257c4b78" /><Relationship Type="http://schemas.openxmlformats.org/officeDocument/2006/relationships/theme" Target="/ppt/slideMasters/theme/theme1.xml" Id="R25bbf6ece8c742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a4fe2d257c4b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01259dfa147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f525c1deb44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9b0a48d5d49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4ec26f6e543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9bb44210b48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5ece8bd5d48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BERGSENG ARKITEKTUR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BERGSENG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BERGSENG ARKITEKTUR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BERGSENG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BERGSENG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BERGSENG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BERGSENG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Bjelkes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936 934 315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BERGSENG ARKITEKTUR AS</a:t>
            </a:r>
          </a:p>
        </p:txBody>
      </p:sp>
    </p:spTree>
  </p:cSld>
  <p:clrMapOvr>
    <a:masterClrMapping xmlns:a="http://schemas.openxmlformats.org/drawingml/2006/main"/>
  </p:clrMapOvr>
</p:sld>
</file>