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018ce146b6e452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857d74000d14560"/>
  </p:sldMasterIdLst>
  <p:sldIdLst>
    <p:sldId xmlns:r="http://schemas.openxmlformats.org/officeDocument/2006/relationships" id="256" r:id="R6485212949bd4131"/>
    <p:sldId xmlns:r="http://schemas.openxmlformats.org/officeDocument/2006/relationships" id="257" r:id="R5ed2424715b147ee"/>
    <p:sldId xmlns:r="http://schemas.openxmlformats.org/officeDocument/2006/relationships" id="258" r:id="Rb3991c36968a49dd"/>
    <p:sldId xmlns:r="http://schemas.openxmlformats.org/officeDocument/2006/relationships" id="259" r:id="R493336187bbb498d"/>
    <p:sldId xmlns:r="http://schemas.openxmlformats.org/officeDocument/2006/relationships" id="260" r:id="Rc07639ddc9094ee6"/>
    <p:sldId xmlns:r="http://schemas.openxmlformats.org/officeDocument/2006/relationships" id="261" r:id="R2e7b7ee45f96432e"/>
    <p:sldId xmlns:r="http://schemas.openxmlformats.org/officeDocument/2006/relationships" id="262" r:id="Rd51df0ce4d594a8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857d74000d14560" /><Relationship Type="http://schemas.openxmlformats.org/officeDocument/2006/relationships/slide" Target="/ppt/slides/slide1.xml" Id="R6485212949bd4131" /><Relationship Type="http://schemas.openxmlformats.org/officeDocument/2006/relationships/slide" Target="/ppt/slides/slide2.xml" Id="R5ed2424715b147ee" /><Relationship Type="http://schemas.openxmlformats.org/officeDocument/2006/relationships/slide" Target="/ppt/slides/slide3.xml" Id="Rb3991c36968a49dd" /><Relationship Type="http://schemas.openxmlformats.org/officeDocument/2006/relationships/slide" Target="/ppt/slides/slide4.xml" Id="R493336187bbb498d" /><Relationship Type="http://schemas.openxmlformats.org/officeDocument/2006/relationships/slide" Target="/ppt/slides/slide5.xml" Id="Rc07639ddc9094ee6" /><Relationship Type="http://schemas.openxmlformats.org/officeDocument/2006/relationships/slide" Target="/ppt/slides/slide6.xml" Id="R2e7b7ee45f96432e" /><Relationship Type="http://schemas.openxmlformats.org/officeDocument/2006/relationships/slide" Target="/ppt/slides/slide7.xml" Id="Rd51df0ce4d594a8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27bb8a771b0485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0d8e52ed274f41" /><Relationship Type="http://schemas.openxmlformats.org/officeDocument/2006/relationships/theme" Target="/ppt/slideMasters/theme/theme1.xml" Id="R4f05fd0c052a484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d0d8e52ed274f4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1e4a9a8eca4ed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f10d6651c4472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299fc6f1bd4ff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97552685824df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fa659d5c62442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08742bc8154f1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ceb8794ca8448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SYNECO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SYNECO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SYNECO AS ble etablert [år] og holder til i Jar.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SYNECO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SYNECO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SYNECO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−673 021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8 416 399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138 019 329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139 257 863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SYNECO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ADRIAN &amp; CO AS  –  51,0 %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STOKKEDAMMEN AS  –  49,0 %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SYNECO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Ruglandveien 19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1358 Jar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11 71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936 958 613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SYNECO AS</a:t>
            </a:r>
          </a:p>
        </p:txBody>
      </p:sp>
    </p:spTree>
  </p:cSld>
  <p:clrMapOvr>
    <a:masterClrMapping xmlns:a="http://schemas.openxmlformats.org/drawingml/2006/main"/>
  </p:clrMapOvr>
</p:sld>
</file>