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ed0d951a7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0a80bcaa5441b"/>
  </p:sldMasterIdLst>
  <p:sldIdLst>
    <p:sldId xmlns:r="http://schemas.openxmlformats.org/officeDocument/2006/relationships" id="256" r:id="R73b32890e216444f"/>
    <p:sldId xmlns:r="http://schemas.openxmlformats.org/officeDocument/2006/relationships" id="257" r:id="Ra59c44262a6245a1"/>
    <p:sldId xmlns:r="http://schemas.openxmlformats.org/officeDocument/2006/relationships" id="258" r:id="Ra64afd1b21cd407c"/>
    <p:sldId xmlns:r="http://schemas.openxmlformats.org/officeDocument/2006/relationships" id="259" r:id="R9b5e8e7f3b6449bf"/>
    <p:sldId xmlns:r="http://schemas.openxmlformats.org/officeDocument/2006/relationships" id="260" r:id="R37651f8b2d9e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0a80bcaa5441b" /><Relationship Type="http://schemas.openxmlformats.org/officeDocument/2006/relationships/slide" Target="/ppt/slides/slide1.xml" Id="R73b32890e216444f" /><Relationship Type="http://schemas.openxmlformats.org/officeDocument/2006/relationships/slide" Target="/ppt/slides/slide2.xml" Id="Ra59c44262a6245a1" /><Relationship Type="http://schemas.openxmlformats.org/officeDocument/2006/relationships/slide" Target="/ppt/slides/slide3.xml" Id="Ra64afd1b21cd407c" /><Relationship Type="http://schemas.openxmlformats.org/officeDocument/2006/relationships/slide" Target="/ppt/slides/slide4.xml" Id="R9b5e8e7f3b6449bf" /><Relationship Type="http://schemas.openxmlformats.org/officeDocument/2006/relationships/slide" Target="/ppt/slides/slide5.xml" Id="R37651f8b2d9e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b018a45dc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d6ddbcb645b2" /><Relationship Type="http://schemas.openxmlformats.org/officeDocument/2006/relationships/theme" Target="/ppt/slideMasters/theme/theme1.xml" Id="R02701bdd454c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7d6ddbcb6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0a4d6378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3bf526b6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a712f42fc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d3826975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42dc68a4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VEDLIKEHOLD MALIN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VEDLIKEHOLD MALIN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VEDLIKEHOLD MALIN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VEDLIKEHOLD MALIN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VEDLIKEHOLD MALIN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VEDLIKEHOLD MALIN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936 988 881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VEDLIKEHOLD MALIN</a:t>
            </a:r>
          </a:p>
        </p:txBody>
      </p:sp>
    </p:spTree>
  </p:cSld>
  <p:clrMapOvr>
    <a:masterClrMapping xmlns:a="http://schemas.openxmlformats.org/drawingml/2006/main"/>
  </p:clrMapOvr>
</p:sld>
</file>