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0a2849782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363e8b1454e53"/>
  </p:sldMasterIdLst>
  <p:sldIdLst>
    <p:sldId xmlns:r="http://schemas.openxmlformats.org/officeDocument/2006/relationships" id="256" r:id="Ra93d2cc0c1da44f9"/>
    <p:sldId xmlns:r="http://schemas.openxmlformats.org/officeDocument/2006/relationships" id="257" r:id="R84a78f923b4f4962"/>
    <p:sldId xmlns:r="http://schemas.openxmlformats.org/officeDocument/2006/relationships" id="258" r:id="R905a95b5453b421b"/>
    <p:sldId xmlns:r="http://schemas.openxmlformats.org/officeDocument/2006/relationships" id="259" r:id="R5b3c8263041742cf"/>
    <p:sldId xmlns:r="http://schemas.openxmlformats.org/officeDocument/2006/relationships" id="260" r:id="R300a92e1892745e8"/>
    <p:sldId xmlns:r="http://schemas.openxmlformats.org/officeDocument/2006/relationships" id="261" r:id="R4b1928ef88e0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363e8b1454e53" /><Relationship Type="http://schemas.openxmlformats.org/officeDocument/2006/relationships/slide" Target="/ppt/slides/slide1.xml" Id="Ra93d2cc0c1da44f9" /><Relationship Type="http://schemas.openxmlformats.org/officeDocument/2006/relationships/slide" Target="/ppt/slides/slide2.xml" Id="R84a78f923b4f4962" /><Relationship Type="http://schemas.openxmlformats.org/officeDocument/2006/relationships/slide" Target="/ppt/slides/slide3.xml" Id="R905a95b5453b421b" /><Relationship Type="http://schemas.openxmlformats.org/officeDocument/2006/relationships/slide" Target="/ppt/slides/slide4.xml" Id="R5b3c8263041742cf" /><Relationship Type="http://schemas.openxmlformats.org/officeDocument/2006/relationships/slide" Target="/ppt/slides/slide5.xml" Id="R300a92e1892745e8" /><Relationship Type="http://schemas.openxmlformats.org/officeDocument/2006/relationships/slide" Target="/ppt/slides/slide6.xml" Id="R4b1928ef88e0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820c751aa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adfde47644d3" /><Relationship Type="http://schemas.openxmlformats.org/officeDocument/2006/relationships/theme" Target="/ppt/slideMasters/theme/theme1.xml" Id="Ree2f503f07a5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aadfde476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cefc8858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7c38449d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1c6c198cb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08d5f304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0c47dc0c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d2dc7305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VENTILASJONSTEKNIKK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VENTILASJONSTEKNIKK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Remi Jespersen, Vestlivegen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937 010 095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VENTILASJONSTEKNIKK AS</a:t>
            </a:r>
          </a:p>
        </p:txBody>
      </p:sp>
    </p:spTree>
  </p:cSld>
  <p:clrMapOvr>
    <a:masterClrMapping xmlns:a="http://schemas.openxmlformats.org/drawingml/2006/main"/>
  </p:clrMapOvr>
</p:sld>
</file>