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9ca32d47c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f5b5fef4a4c23"/>
  </p:sldMasterIdLst>
  <p:sldIdLst>
    <p:sldId xmlns:r="http://schemas.openxmlformats.org/officeDocument/2006/relationships" id="256" r:id="Re76bc4ad8bc64bab"/>
    <p:sldId xmlns:r="http://schemas.openxmlformats.org/officeDocument/2006/relationships" id="257" r:id="R1024a75142b845ed"/>
    <p:sldId xmlns:r="http://schemas.openxmlformats.org/officeDocument/2006/relationships" id="258" r:id="R6cb8a0018a4f45e1"/>
    <p:sldId xmlns:r="http://schemas.openxmlformats.org/officeDocument/2006/relationships" id="259" r:id="Rc54cd048521a4296"/>
    <p:sldId xmlns:r="http://schemas.openxmlformats.org/officeDocument/2006/relationships" id="260" r:id="Rd6ba9fdeabf84133"/>
    <p:sldId xmlns:r="http://schemas.openxmlformats.org/officeDocument/2006/relationships" id="261" r:id="Rc89a9e39c707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f5b5fef4a4c23" /><Relationship Type="http://schemas.openxmlformats.org/officeDocument/2006/relationships/slide" Target="/ppt/slides/slide1.xml" Id="Re76bc4ad8bc64bab" /><Relationship Type="http://schemas.openxmlformats.org/officeDocument/2006/relationships/slide" Target="/ppt/slides/slide2.xml" Id="R1024a75142b845ed" /><Relationship Type="http://schemas.openxmlformats.org/officeDocument/2006/relationships/slide" Target="/ppt/slides/slide3.xml" Id="R6cb8a0018a4f45e1" /><Relationship Type="http://schemas.openxmlformats.org/officeDocument/2006/relationships/slide" Target="/ppt/slides/slide4.xml" Id="Rc54cd048521a4296" /><Relationship Type="http://schemas.openxmlformats.org/officeDocument/2006/relationships/slide" Target="/ppt/slides/slide5.xml" Id="Rd6ba9fdeabf84133" /><Relationship Type="http://schemas.openxmlformats.org/officeDocument/2006/relationships/slide" Target="/ppt/slides/slide6.xml" Id="Rc89a9e39c707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02b20d842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a9053f13d415c" /><Relationship Type="http://schemas.openxmlformats.org/officeDocument/2006/relationships/theme" Target="/ppt/slideMasters/theme/theme1.xml" Id="Ra10651aa092a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a9053f13d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ede0fa1a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2f0b4764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c3416489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2df435d5f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24274775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76a1295b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