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8ecda7976441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954462d93a43e3"/>
  </p:sldMasterIdLst>
  <p:sldIdLst>
    <p:sldId xmlns:r="http://schemas.openxmlformats.org/officeDocument/2006/relationships" id="256" r:id="R9a0f1887ce1c4639"/>
    <p:sldId xmlns:r="http://schemas.openxmlformats.org/officeDocument/2006/relationships" id="257" r:id="R42f5b24e639b4ef6"/>
    <p:sldId xmlns:r="http://schemas.openxmlformats.org/officeDocument/2006/relationships" id="258" r:id="R784e20f527064af3"/>
    <p:sldId xmlns:r="http://schemas.openxmlformats.org/officeDocument/2006/relationships" id="259" r:id="R1540181548ae4a8c"/>
    <p:sldId xmlns:r="http://schemas.openxmlformats.org/officeDocument/2006/relationships" id="260" r:id="R1511d836bc224475"/>
    <p:sldId xmlns:r="http://schemas.openxmlformats.org/officeDocument/2006/relationships" id="261" r:id="R0f43e95c6bf84bbd"/>
    <p:sldId xmlns:r="http://schemas.openxmlformats.org/officeDocument/2006/relationships" id="262" r:id="Rf0d7001f6e3448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954462d93a43e3" /><Relationship Type="http://schemas.openxmlformats.org/officeDocument/2006/relationships/slide" Target="/ppt/slides/slide1.xml" Id="R9a0f1887ce1c4639" /><Relationship Type="http://schemas.openxmlformats.org/officeDocument/2006/relationships/slide" Target="/ppt/slides/slide2.xml" Id="R42f5b24e639b4ef6" /><Relationship Type="http://schemas.openxmlformats.org/officeDocument/2006/relationships/slide" Target="/ppt/slides/slide3.xml" Id="R784e20f527064af3" /><Relationship Type="http://schemas.openxmlformats.org/officeDocument/2006/relationships/slide" Target="/ppt/slides/slide4.xml" Id="R1540181548ae4a8c" /><Relationship Type="http://schemas.openxmlformats.org/officeDocument/2006/relationships/slide" Target="/ppt/slides/slide5.xml" Id="R1511d836bc224475" /><Relationship Type="http://schemas.openxmlformats.org/officeDocument/2006/relationships/slide" Target="/ppt/slides/slide6.xml" Id="R0f43e95c6bf84bbd" /><Relationship Type="http://schemas.openxmlformats.org/officeDocument/2006/relationships/slide" Target="/ppt/slides/slide7.xml" Id="Rf0d7001f6e3448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e14c714d141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7715e348d4b80" /><Relationship Type="http://schemas.openxmlformats.org/officeDocument/2006/relationships/theme" Target="/ppt/slideMasters/theme/theme1.xml" Id="R0961e87eba444c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77715e348d4b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56b721d9b4a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359f53fc148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c7f8f4bb741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7e6074f9046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50c394e7947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a7f4edfaf4e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14e99ff7941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JENSSEN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−7 855 252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78 936 827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1 021 548 451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1 251 782 507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JENSSEN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JENSSEN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129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937 070 721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