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1f382444ac45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844219e5dd46cc"/>
  </p:sldMasterIdLst>
  <p:sldIdLst>
    <p:sldId xmlns:r="http://schemas.openxmlformats.org/officeDocument/2006/relationships" id="256" r:id="R2ac6c891049e4c4c"/>
    <p:sldId xmlns:r="http://schemas.openxmlformats.org/officeDocument/2006/relationships" id="257" r:id="R075e4c57979141b9"/>
    <p:sldId xmlns:r="http://schemas.openxmlformats.org/officeDocument/2006/relationships" id="258" r:id="Rf7a0b2c78c68433a"/>
    <p:sldId xmlns:r="http://schemas.openxmlformats.org/officeDocument/2006/relationships" id="259" r:id="R631baf06c34946d6"/>
    <p:sldId xmlns:r="http://schemas.openxmlformats.org/officeDocument/2006/relationships" id="260" r:id="R0baa1e38285c43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844219e5dd46cc" /><Relationship Type="http://schemas.openxmlformats.org/officeDocument/2006/relationships/slide" Target="/ppt/slides/slide1.xml" Id="R2ac6c891049e4c4c" /><Relationship Type="http://schemas.openxmlformats.org/officeDocument/2006/relationships/slide" Target="/ppt/slides/slide2.xml" Id="R075e4c57979141b9" /><Relationship Type="http://schemas.openxmlformats.org/officeDocument/2006/relationships/slide" Target="/ppt/slides/slide3.xml" Id="Rf7a0b2c78c68433a" /><Relationship Type="http://schemas.openxmlformats.org/officeDocument/2006/relationships/slide" Target="/ppt/slides/slide4.xml" Id="R631baf06c34946d6" /><Relationship Type="http://schemas.openxmlformats.org/officeDocument/2006/relationships/slide" Target="/ppt/slides/slide5.xml" Id="R0baa1e38285c43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4b5d0fef1942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29ce2d5914f24" /><Relationship Type="http://schemas.openxmlformats.org/officeDocument/2006/relationships/theme" Target="/ppt/slideMasters/theme/theme1.xml" Id="R249adf3ddaf545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129ce2d5914f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e0b4d1c4748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6504b12c447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7a63f6eca4b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e8acc82964a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52d0d0d2646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PEDERSEN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REGNSKAP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Stekke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7654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cathrine@pedersenregnskap.no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www.pedersenregnskap.no/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937 088 248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REGNSKAP AS</a:t>
            </a:r>
          </a:p>
        </p:txBody>
      </p:sp>
    </p:spTree>
  </p:cSld>
  <p:clrMapOvr>
    <a:masterClrMapping xmlns:a="http://schemas.openxmlformats.org/drawingml/2006/main"/>
  </p:clrMapOvr>
</p:sld>
</file>