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a3f85317d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0bcad98514e4d"/>
  </p:sldMasterIdLst>
  <p:sldIdLst>
    <p:sldId xmlns:r="http://schemas.openxmlformats.org/officeDocument/2006/relationships" id="256" r:id="R41004b0babef4277"/>
    <p:sldId xmlns:r="http://schemas.openxmlformats.org/officeDocument/2006/relationships" id="257" r:id="Rec638105a266436f"/>
    <p:sldId xmlns:r="http://schemas.openxmlformats.org/officeDocument/2006/relationships" id="258" r:id="R74f73389306e4d97"/>
    <p:sldId xmlns:r="http://schemas.openxmlformats.org/officeDocument/2006/relationships" id="259" r:id="R65fc798f39264f5e"/>
    <p:sldId xmlns:r="http://schemas.openxmlformats.org/officeDocument/2006/relationships" id="260" r:id="Rf89523bb366448fc"/>
    <p:sldId xmlns:r="http://schemas.openxmlformats.org/officeDocument/2006/relationships" id="261" r:id="Rdc9cba39fbeb427e"/>
    <p:sldId xmlns:r="http://schemas.openxmlformats.org/officeDocument/2006/relationships" id="262" r:id="Rfb1313909f45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0bcad98514e4d" /><Relationship Type="http://schemas.openxmlformats.org/officeDocument/2006/relationships/slide" Target="/ppt/slides/slide1.xml" Id="R41004b0babef4277" /><Relationship Type="http://schemas.openxmlformats.org/officeDocument/2006/relationships/slide" Target="/ppt/slides/slide2.xml" Id="Rec638105a266436f" /><Relationship Type="http://schemas.openxmlformats.org/officeDocument/2006/relationships/slide" Target="/ppt/slides/slide3.xml" Id="R74f73389306e4d97" /><Relationship Type="http://schemas.openxmlformats.org/officeDocument/2006/relationships/slide" Target="/ppt/slides/slide4.xml" Id="R65fc798f39264f5e" /><Relationship Type="http://schemas.openxmlformats.org/officeDocument/2006/relationships/slide" Target="/ppt/slides/slide5.xml" Id="Rf89523bb366448fc" /><Relationship Type="http://schemas.openxmlformats.org/officeDocument/2006/relationships/slide" Target="/ppt/slides/slide6.xml" Id="Rdc9cba39fbeb427e" /><Relationship Type="http://schemas.openxmlformats.org/officeDocument/2006/relationships/slide" Target="/ppt/slides/slide7.xml" Id="Rfb1313909f45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6adb624c1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9731819af4f0c" /><Relationship Type="http://schemas.openxmlformats.org/officeDocument/2006/relationships/theme" Target="/ppt/slideMasters/theme/theme1.xml" Id="R7e0cb318ec96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9731819af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4ea93e57a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0e04175a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05054a6d0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a84f3464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ebdd6c0b443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8451e993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4d3ee234e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18 417 978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5 654 661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JON EDVARD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ENTEK SANDEFJORD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WÆRAAS ROY ARNE GRØDAL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LØVLAND ANDREAS HELLEVE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HENRIK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Bogens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85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entek@enteksfj.no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937 092 407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AS</a:t>
            </a:r>
          </a:p>
        </p:txBody>
      </p:sp>
    </p:spTree>
  </p:cSld>
  <p:clrMapOvr>
    <a:masterClrMapping xmlns:a="http://schemas.openxmlformats.org/drawingml/2006/main"/>
  </p:clrMapOvr>
</p:sld>
</file>