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9444da1f1e40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8d1d3eb1d04097"/>
  </p:sldMasterIdLst>
  <p:sldIdLst>
    <p:sldId xmlns:r="http://schemas.openxmlformats.org/officeDocument/2006/relationships" id="256" r:id="Rcda7d578d5ae4003"/>
    <p:sldId xmlns:r="http://schemas.openxmlformats.org/officeDocument/2006/relationships" id="257" r:id="R9bbc6430e0d34574"/>
    <p:sldId xmlns:r="http://schemas.openxmlformats.org/officeDocument/2006/relationships" id="258" r:id="Rbe45b6770b7f4770"/>
    <p:sldId xmlns:r="http://schemas.openxmlformats.org/officeDocument/2006/relationships" id="259" r:id="R0b5eceb3c0fc4411"/>
    <p:sldId xmlns:r="http://schemas.openxmlformats.org/officeDocument/2006/relationships" id="260" r:id="Rf5c8127264504d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d1d3eb1d04097" /><Relationship Type="http://schemas.openxmlformats.org/officeDocument/2006/relationships/slide" Target="/ppt/slides/slide1.xml" Id="Rcda7d578d5ae4003" /><Relationship Type="http://schemas.openxmlformats.org/officeDocument/2006/relationships/slide" Target="/ppt/slides/slide2.xml" Id="R9bbc6430e0d34574" /><Relationship Type="http://schemas.openxmlformats.org/officeDocument/2006/relationships/slide" Target="/ppt/slides/slide3.xml" Id="Rbe45b6770b7f4770" /><Relationship Type="http://schemas.openxmlformats.org/officeDocument/2006/relationships/slide" Target="/ppt/slides/slide4.xml" Id="R0b5eceb3c0fc4411" /><Relationship Type="http://schemas.openxmlformats.org/officeDocument/2006/relationships/slide" Target="/ppt/slides/slide5.xml" Id="Rf5c8127264504d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277b4bece47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8fe0164d443d3" /><Relationship Type="http://schemas.openxmlformats.org/officeDocument/2006/relationships/theme" Target="/ppt/slideMasters/theme/theme1.xml" Id="R85281b5441e34f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58fe0164d443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4b6cb14c74a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c762c93b642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8a8abc4ec48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4a8bed51e45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3281ecbab40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 REGNSKAP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937 111 126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 REGNSKAP AS</a:t>
            </a:r>
          </a:p>
        </p:txBody>
      </p:sp>
    </p:spTree>
  </p:cSld>
  <p:clrMapOvr>
    <a:masterClrMapping xmlns:a="http://schemas.openxmlformats.org/drawingml/2006/main"/>
  </p:clrMapOvr>
</p:sld>
</file>