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1aac0c7bb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f566cdbc546ba"/>
  </p:sldMasterIdLst>
  <p:sldIdLst>
    <p:sldId xmlns:r="http://schemas.openxmlformats.org/officeDocument/2006/relationships" id="256" r:id="R4abe3c0c884a47a7"/>
    <p:sldId xmlns:r="http://schemas.openxmlformats.org/officeDocument/2006/relationships" id="257" r:id="Rec1b74a512b54148"/>
    <p:sldId xmlns:r="http://schemas.openxmlformats.org/officeDocument/2006/relationships" id="258" r:id="R9ab40bb62b094394"/>
    <p:sldId xmlns:r="http://schemas.openxmlformats.org/officeDocument/2006/relationships" id="259" r:id="R081b51a4a97d4a29"/>
    <p:sldId xmlns:r="http://schemas.openxmlformats.org/officeDocument/2006/relationships" id="260" r:id="R8b39e23b4cfe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f566cdbc546ba" /><Relationship Type="http://schemas.openxmlformats.org/officeDocument/2006/relationships/slide" Target="/ppt/slides/slide1.xml" Id="R4abe3c0c884a47a7" /><Relationship Type="http://schemas.openxmlformats.org/officeDocument/2006/relationships/slide" Target="/ppt/slides/slide2.xml" Id="Rec1b74a512b54148" /><Relationship Type="http://schemas.openxmlformats.org/officeDocument/2006/relationships/slide" Target="/ppt/slides/slide3.xml" Id="R9ab40bb62b094394" /><Relationship Type="http://schemas.openxmlformats.org/officeDocument/2006/relationships/slide" Target="/ppt/slides/slide4.xml" Id="R081b51a4a97d4a29" /><Relationship Type="http://schemas.openxmlformats.org/officeDocument/2006/relationships/slide" Target="/ppt/slides/slide5.xml" Id="R8b39e23b4cfe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972000e14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11ae83f0423f" /><Relationship Type="http://schemas.openxmlformats.org/officeDocument/2006/relationships/theme" Target="/ppt/slideMasters/theme/theme1.xml" Id="Rbd23522e6f5e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d11ae83f0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d8b45eba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07f82baa0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31a1a167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fe55c972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b1baa783c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SORBUS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SORBUS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SORBUS PROSJEKT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SORBUS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SORBUS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SORBUS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Dyrhusbakken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937 114 583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SORBUS PROSJEKT AS</a:t>
            </a:r>
          </a:p>
        </p:txBody>
      </p:sp>
    </p:spTree>
  </p:cSld>
  <p:clrMapOvr>
    <a:masterClrMapping xmlns:a="http://schemas.openxmlformats.org/drawingml/2006/main"/>
  </p:clrMapOvr>
</p:sld>
</file>