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a935afadcd4d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6bd3bcd5ab40c3"/>
  </p:sldMasterIdLst>
  <p:sldIdLst>
    <p:sldId xmlns:r="http://schemas.openxmlformats.org/officeDocument/2006/relationships" id="256" r:id="R25a6b681cda04f42"/>
    <p:sldId xmlns:r="http://schemas.openxmlformats.org/officeDocument/2006/relationships" id="257" r:id="R5ae0a972d97e4bec"/>
    <p:sldId xmlns:r="http://schemas.openxmlformats.org/officeDocument/2006/relationships" id="258" r:id="Rafeaa54addb44695"/>
    <p:sldId xmlns:r="http://schemas.openxmlformats.org/officeDocument/2006/relationships" id="259" r:id="R7ef9afbc5c4e4100"/>
    <p:sldId xmlns:r="http://schemas.openxmlformats.org/officeDocument/2006/relationships" id="260" r:id="Rd058d10693ed4c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6bd3bcd5ab40c3" /><Relationship Type="http://schemas.openxmlformats.org/officeDocument/2006/relationships/slide" Target="/ppt/slides/slide1.xml" Id="R25a6b681cda04f42" /><Relationship Type="http://schemas.openxmlformats.org/officeDocument/2006/relationships/slide" Target="/ppt/slides/slide2.xml" Id="R5ae0a972d97e4bec" /><Relationship Type="http://schemas.openxmlformats.org/officeDocument/2006/relationships/slide" Target="/ppt/slides/slide3.xml" Id="Rafeaa54addb44695" /><Relationship Type="http://schemas.openxmlformats.org/officeDocument/2006/relationships/slide" Target="/ppt/slides/slide4.xml" Id="R7ef9afbc5c4e4100" /><Relationship Type="http://schemas.openxmlformats.org/officeDocument/2006/relationships/slide" Target="/ppt/slides/slide5.xml" Id="Rd058d10693ed4c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017905e18a45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60872e15b4824" /><Relationship Type="http://schemas.openxmlformats.org/officeDocument/2006/relationships/theme" Target="/ppt/slideMasters/theme/theme1.xml" Id="R91af7c60848147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c60872e15b48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ae62216dd48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f113592ba4b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4b057149c40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9a1533c3441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6f05a266b47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TRYSIL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TRYSIL REGNSKAP AS ble etablert [år] og holder til i Trysil.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Vestsidevegen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2420 Trysil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937 130 694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REGNSKAP AS</a:t>
            </a:r>
          </a:p>
        </p:txBody>
      </p:sp>
    </p:spTree>
  </p:cSld>
  <p:clrMapOvr>
    <a:masterClrMapping xmlns:a="http://schemas.openxmlformats.org/drawingml/2006/main"/>
  </p:clrMapOvr>
</p:sld>
</file>