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42c799202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52c1f57654453"/>
  </p:sldMasterIdLst>
  <p:sldIdLst>
    <p:sldId xmlns:r="http://schemas.openxmlformats.org/officeDocument/2006/relationships" id="256" r:id="Ra426669035a2401b"/>
    <p:sldId xmlns:r="http://schemas.openxmlformats.org/officeDocument/2006/relationships" id="257" r:id="R26e54e369995433b"/>
    <p:sldId xmlns:r="http://schemas.openxmlformats.org/officeDocument/2006/relationships" id="258" r:id="R097cfd4e2edb4493"/>
    <p:sldId xmlns:r="http://schemas.openxmlformats.org/officeDocument/2006/relationships" id="259" r:id="Rca64c97d472e4d6f"/>
    <p:sldId xmlns:r="http://schemas.openxmlformats.org/officeDocument/2006/relationships" id="260" r:id="Rdcb30abf2363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52c1f57654453" /><Relationship Type="http://schemas.openxmlformats.org/officeDocument/2006/relationships/slide" Target="/ppt/slides/slide1.xml" Id="Ra426669035a2401b" /><Relationship Type="http://schemas.openxmlformats.org/officeDocument/2006/relationships/slide" Target="/ppt/slides/slide2.xml" Id="R26e54e369995433b" /><Relationship Type="http://schemas.openxmlformats.org/officeDocument/2006/relationships/slide" Target="/ppt/slides/slide3.xml" Id="R097cfd4e2edb4493" /><Relationship Type="http://schemas.openxmlformats.org/officeDocument/2006/relationships/slide" Target="/ppt/slides/slide4.xml" Id="Rca64c97d472e4d6f" /><Relationship Type="http://schemas.openxmlformats.org/officeDocument/2006/relationships/slide" Target="/ppt/slides/slide5.xml" Id="Rdcb30abf2363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01427e1f0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98d17813a4381" /><Relationship Type="http://schemas.openxmlformats.org/officeDocument/2006/relationships/theme" Target="/ppt/slideMasters/theme/theme1.xml" Id="R8040cf411a36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98d17813a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751111d4b41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564c9d83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6a74fbae7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71ad65cf9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dafec276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KOPPERUD BYGG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BYGG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KOPPERUD BYGG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BYGG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BYGG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BYGG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937 142 323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BYGG</a:t>
            </a:r>
          </a:p>
        </p:txBody>
      </p:sp>
    </p:spTree>
  </p:cSld>
  <p:clrMapOvr>
    <a:masterClrMapping xmlns:a="http://schemas.openxmlformats.org/drawingml/2006/main"/>
  </p:clrMapOvr>
</p:sld>
</file>