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68c1df3b8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0e78912a0492c"/>
  </p:sldMasterIdLst>
  <p:sldIdLst>
    <p:sldId xmlns:r="http://schemas.openxmlformats.org/officeDocument/2006/relationships" id="256" r:id="R434214bd58c347cd"/>
    <p:sldId xmlns:r="http://schemas.openxmlformats.org/officeDocument/2006/relationships" id="257" r:id="R68f57851b5814de5"/>
    <p:sldId xmlns:r="http://schemas.openxmlformats.org/officeDocument/2006/relationships" id="258" r:id="Rbf8cb96d4fcd48a6"/>
    <p:sldId xmlns:r="http://schemas.openxmlformats.org/officeDocument/2006/relationships" id="259" r:id="R462254512c1743aa"/>
    <p:sldId xmlns:r="http://schemas.openxmlformats.org/officeDocument/2006/relationships" id="260" r:id="Rd8de7cad845b4c0e"/>
    <p:sldId xmlns:r="http://schemas.openxmlformats.org/officeDocument/2006/relationships" id="261" r:id="R9b1cf11cb8f54507"/>
    <p:sldId xmlns:r="http://schemas.openxmlformats.org/officeDocument/2006/relationships" id="262" r:id="Re09d64131741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0e78912a0492c" /><Relationship Type="http://schemas.openxmlformats.org/officeDocument/2006/relationships/slide" Target="/ppt/slides/slide1.xml" Id="R434214bd58c347cd" /><Relationship Type="http://schemas.openxmlformats.org/officeDocument/2006/relationships/slide" Target="/ppt/slides/slide2.xml" Id="R68f57851b5814de5" /><Relationship Type="http://schemas.openxmlformats.org/officeDocument/2006/relationships/slide" Target="/ppt/slides/slide3.xml" Id="Rbf8cb96d4fcd48a6" /><Relationship Type="http://schemas.openxmlformats.org/officeDocument/2006/relationships/slide" Target="/ppt/slides/slide4.xml" Id="R462254512c1743aa" /><Relationship Type="http://schemas.openxmlformats.org/officeDocument/2006/relationships/slide" Target="/ppt/slides/slide5.xml" Id="Rd8de7cad845b4c0e" /><Relationship Type="http://schemas.openxmlformats.org/officeDocument/2006/relationships/slide" Target="/ppt/slides/slide6.xml" Id="R9b1cf11cb8f54507" /><Relationship Type="http://schemas.openxmlformats.org/officeDocument/2006/relationships/slide" Target="/ppt/slides/slide7.xml" Id="Re09d64131741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0412e938c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621589c5416f" /><Relationship Type="http://schemas.openxmlformats.org/officeDocument/2006/relationships/theme" Target="/ppt/slideMasters/theme/theme1.xml" Id="R609e7ac80602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5621589c5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9d4f5fb1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2fa87840b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d814c40b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abbcfc58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9c4185ef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98f6aae3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c727fd6c4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AQILA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AQILA AS ble etablert [år] og holder til i Gravdal.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139 207 841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28 912 473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69 341 835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8372 Gravdal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09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firmapost@hovdan.as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937 155 085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AQILA AS</a:t>
            </a:r>
          </a:p>
        </p:txBody>
      </p:sp>
    </p:spTree>
  </p:cSld>
  <p:clrMapOvr>
    <a:masterClrMapping xmlns:a="http://schemas.openxmlformats.org/drawingml/2006/main"/>
  </p:clrMapOvr>
</p:sld>
</file>