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ea37d0699045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ad081da9a54911"/>
  </p:sldMasterIdLst>
  <p:sldIdLst>
    <p:sldId xmlns:r="http://schemas.openxmlformats.org/officeDocument/2006/relationships" id="256" r:id="R431ab461a54c4890"/>
    <p:sldId xmlns:r="http://schemas.openxmlformats.org/officeDocument/2006/relationships" id="257" r:id="R47bca84578014dd4"/>
    <p:sldId xmlns:r="http://schemas.openxmlformats.org/officeDocument/2006/relationships" id="258" r:id="R2bb442684c8f4f8f"/>
    <p:sldId xmlns:r="http://schemas.openxmlformats.org/officeDocument/2006/relationships" id="259" r:id="R5439832fac3c4ea4"/>
    <p:sldId xmlns:r="http://schemas.openxmlformats.org/officeDocument/2006/relationships" id="260" r:id="Rb49572c63bfc4f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d081da9a54911" /><Relationship Type="http://schemas.openxmlformats.org/officeDocument/2006/relationships/slide" Target="/ppt/slides/slide1.xml" Id="R431ab461a54c4890" /><Relationship Type="http://schemas.openxmlformats.org/officeDocument/2006/relationships/slide" Target="/ppt/slides/slide2.xml" Id="R47bca84578014dd4" /><Relationship Type="http://schemas.openxmlformats.org/officeDocument/2006/relationships/slide" Target="/ppt/slides/slide3.xml" Id="R2bb442684c8f4f8f" /><Relationship Type="http://schemas.openxmlformats.org/officeDocument/2006/relationships/slide" Target="/ppt/slides/slide4.xml" Id="R5439832fac3c4ea4" /><Relationship Type="http://schemas.openxmlformats.org/officeDocument/2006/relationships/slide" Target="/ppt/slides/slide5.xml" Id="Rb49572c63bfc4f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57ba219d644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7c522d6334950" /><Relationship Type="http://schemas.openxmlformats.org/officeDocument/2006/relationships/theme" Target="/ppt/slideMasters/theme/theme1.xml" Id="R406f1bce82e14c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67c522d633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9709ce3c94d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bf7ea7b4443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475b70bf9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cc4766b4941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17b6260b14b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HELGESEN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HELGESEN MASKIN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937 158 416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HELGESEN MASKIN AS</a:t>
            </a:r>
          </a:p>
        </p:txBody>
      </p:sp>
    </p:spTree>
  </p:cSld>
  <p:clrMapOvr>
    <a:masterClrMapping xmlns:a="http://schemas.openxmlformats.org/drawingml/2006/main"/>
  </p:clrMapOvr>
</p:sld>
</file>