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6509e780674b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18b04927214ccf"/>
  </p:sldMasterIdLst>
  <p:sldIdLst>
    <p:sldId xmlns:r="http://schemas.openxmlformats.org/officeDocument/2006/relationships" id="256" r:id="R507a8f007da1412c"/>
    <p:sldId xmlns:r="http://schemas.openxmlformats.org/officeDocument/2006/relationships" id="257" r:id="R0d4a1a9b506d4e60"/>
    <p:sldId xmlns:r="http://schemas.openxmlformats.org/officeDocument/2006/relationships" id="258" r:id="Rf1195bcb63b84071"/>
    <p:sldId xmlns:r="http://schemas.openxmlformats.org/officeDocument/2006/relationships" id="259" r:id="Rddfd19ba58094e43"/>
    <p:sldId xmlns:r="http://schemas.openxmlformats.org/officeDocument/2006/relationships" id="260" r:id="R996ebfa9006e4590"/>
    <p:sldId xmlns:r="http://schemas.openxmlformats.org/officeDocument/2006/relationships" id="261" r:id="Ra4fa1523ce3f409a"/>
    <p:sldId xmlns:r="http://schemas.openxmlformats.org/officeDocument/2006/relationships" id="262" r:id="R7362b539988c47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8b04927214ccf" /><Relationship Type="http://schemas.openxmlformats.org/officeDocument/2006/relationships/slide" Target="/ppt/slides/slide1.xml" Id="R507a8f007da1412c" /><Relationship Type="http://schemas.openxmlformats.org/officeDocument/2006/relationships/slide" Target="/ppt/slides/slide2.xml" Id="R0d4a1a9b506d4e60" /><Relationship Type="http://schemas.openxmlformats.org/officeDocument/2006/relationships/slide" Target="/ppt/slides/slide3.xml" Id="Rf1195bcb63b84071" /><Relationship Type="http://schemas.openxmlformats.org/officeDocument/2006/relationships/slide" Target="/ppt/slides/slide4.xml" Id="Rddfd19ba58094e43" /><Relationship Type="http://schemas.openxmlformats.org/officeDocument/2006/relationships/slide" Target="/ppt/slides/slide5.xml" Id="R996ebfa9006e4590" /><Relationship Type="http://schemas.openxmlformats.org/officeDocument/2006/relationships/slide" Target="/ppt/slides/slide6.xml" Id="Ra4fa1523ce3f409a" /><Relationship Type="http://schemas.openxmlformats.org/officeDocument/2006/relationships/slide" Target="/ppt/slides/slide7.xml" Id="R7362b539988c47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ef44f64ea48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438e290364508" /><Relationship Type="http://schemas.openxmlformats.org/officeDocument/2006/relationships/theme" Target="/ppt/slideMasters/theme/theme1.xml" Id="Rb5c2b39138e441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6438e29036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4b894f82745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b9e0cceb341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93bf0f4ce45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c1cf2434b4f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279d0d27d4c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e6da4256a4a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cfbbe20414f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BOKS 84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BOKS 84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BOKS 84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BOKS 84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BOKS 84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BOKS 84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−3 329 736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16 342 295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98 774 821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104 007 548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BOKS 84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DANIELSEN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BOKS 84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Vikaneveien 368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1622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janerikd@gmail.com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937 192 622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BOKS 84 AS</a:t>
            </a:r>
          </a:p>
        </p:txBody>
      </p:sp>
    </p:spTree>
  </p:cSld>
  <p:clrMapOvr>
    <a:masterClrMapping xmlns:a="http://schemas.openxmlformats.org/drawingml/2006/main"/>
  </p:clrMapOvr>
</p:sld>
</file>