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695a2ed32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fd31939084798"/>
  </p:sldMasterIdLst>
  <p:sldIdLst>
    <p:sldId xmlns:r="http://schemas.openxmlformats.org/officeDocument/2006/relationships" id="256" r:id="R966471d4a04449b0"/>
    <p:sldId xmlns:r="http://schemas.openxmlformats.org/officeDocument/2006/relationships" id="257" r:id="R2225ecbe4a004d3e"/>
    <p:sldId xmlns:r="http://schemas.openxmlformats.org/officeDocument/2006/relationships" id="258" r:id="Rcdd77dca564f4569"/>
    <p:sldId xmlns:r="http://schemas.openxmlformats.org/officeDocument/2006/relationships" id="259" r:id="R745abafdfaa045b4"/>
    <p:sldId xmlns:r="http://schemas.openxmlformats.org/officeDocument/2006/relationships" id="260" r:id="Rdafc61d3d85d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fd31939084798" /><Relationship Type="http://schemas.openxmlformats.org/officeDocument/2006/relationships/slide" Target="/ppt/slides/slide1.xml" Id="R966471d4a04449b0" /><Relationship Type="http://schemas.openxmlformats.org/officeDocument/2006/relationships/slide" Target="/ppt/slides/slide2.xml" Id="R2225ecbe4a004d3e" /><Relationship Type="http://schemas.openxmlformats.org/officeDocument/2006/relationships/slide" Target="/ppt/slides/slide3.xml" Id="Rcdd77dca564f4569" /><Relationship Type="http://schemas.openxmlformats.org/officeDocument/2006/relationships/slide" Target="/ppt/slides/slide4.xml" Id="R745abafdfaa045b4" /><Relationship Type="http://schemas.openxmlformats.org/officeDocument/2006/relationships/slide" Target="/ppt/slides/slide5.xml" Id="Rdafc61d3d85d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1f9ad0472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7fc1164e4465" /><Relationship Type="http://schemas.openxmlformats.org/officeDocument/2006/relationships/theme" Target="/ppt/slideMasters/theme/theme1.xml" Id="R30ee48899aca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77fc1164e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c73ff9fd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17818d45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053cb56f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6baf583f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64f5e9830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LUX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LUX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LUX VVS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LUX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LUX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LUX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Garnesrenen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937 195 893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LUX VVS AS</a:t>
            </a:r>
          </a:p>
        </p:txBody>
      </p:sp>
    </p:spTree>
  </p:cSld>
  <p:clrMapOvr>
    <a:masterClrMapping xmlns:a="http://schemas.openxmlformats.org/drawingml/2006/main"/>
  </p:clrMapOvr>
</p:sld>
</file>