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d30a41b68a43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2b78ff542f4c82"/>
  </p:sldMasterIdLst>
  <p:sldIdLst>
    <p:sldId xmlns:r="http://schemas.openxmlformats.org/officeDocument/2006/relationships" id="256" r:id="Ra49772a6a01d42c3"/>
    <p:sldId xmlns:r="http://schemas.openxmlformats.org/officeDocument/2006/relationships" id="257" r:id="R69689a6c576346d1"/>
    <p:sldId xmlns:r="http://schemas.openxmlformats.org/officeDocument/2006/relationships" id="258" r:id="R5f592ed648e1468c"/>
    <p:sldId xmlns:r="http://schemas.openxmlformats.org/officeDocument/2006/relationships" id="259" r:id="Rf29a7b33f2584679"/>
    <p:sldId xmlns:r="http://schemas.openxmlformats.org/officeDocument/2006/relationships" id="260" r:id="R0f139b1adcad424d"/>
    <p:sldId xmlns:r="http://schemas.openxmlformats.org/officeDocument/2006/relationships" id="261" r:id="Re06ce2cbde834868"/>
    <p:sldId xmlns:r="http://schemas.openxmlformats.org/officeDocument/2006/relationships" id="262" r:id="Rfd159e815e2943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b78ff542f4c82" /><Relationship Type="http://schemas.openxmlformats.org/officeDocument/2006/relationships/slide" Target="/ppt/slides/slide1.xml" Id="Ra49772a6a01d42c3" /><Relationship Type="http://schemas.openxmlformats.org/officeDocument/2006/relationships/slide" Target="/ppt/slides/slide2.xml" Id="R69689a6c576346d1" /><Relationship Type="http://schemas.openxmlformats.org/officeDocument/2006/relationships/slide" Target="/ppt/slides/slide3.xml" Id="R5f592ed648e1468c" /><Relationship Type="http://schemas.openxmlformats.org/officeDocument/2006/relationships/slide" Target="/ppt/slides/slide4.xml" Id="Rf29a7b33f2584679" /><Relationship Type="http://schemas.openxmlformats.org/officeDocument/2006/relationships/slide" Target="/ppt/slides/slide5.xml" Id="R0f139b1adcad424d" /><Relationship Type="http://schemas.openxmlformats.org/officeDocument/2006/relationships/slide" Target="/ppt/slides/slide6.xml" Id="Re06ce2cbde834868" /><Relationship Type="http://schemas.openxmlformats.org/officeDocument/2006/relationships/slide" Target="/ppt/slides/slide7.xml" Id="Rfd159e815e2943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f2e43805d4d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1241e7a9d45e8" /><Relationship Type="http://schemas.openxmlformats.org/officeDocument/2006/relationships/theme" Target="/ppt/slideMasters/theme/theme1.xml" Id="Rbf01269814f34e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e1241e7a9d45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f2c5e23bc41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91ea84f0b40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8c6714d8c47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ab3c3e87645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9e56fbb6748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2892853d54e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7f68402224d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BOTNEN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BOTNEN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BOTNEN ENTREPRENØR AS ble etablert [år] og holder til i Norheimsund.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BOTNEN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BOTNEN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BOTNEN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21 834 781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−691 844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14 148 384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36 755 715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BOTNEN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BOTNEN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BOTNEN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Dalavegen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5600 Norheimsund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55 37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937 219 369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BOTNEN ENTREPRENØR AS</a:t>
            </a:r>
          </a:p>
        </p:txBody>
      </p:sp>
    </p:spTree>
  </p:cSld>
  <p:clrMapOvr>
    <a:masterClrMapping xmlns:a="http://schemas.openxmlformats.org/drawingml/2006/main"/>
  </p:clrMapOvr>
</p:sld>
</file>