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5ea32748bb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a99da12c24876"/>
  </p:sldMasterIdLst>
  <p:sldIdLst>
    <p:sldId xmlns:r="http://schemas.openxmlformats.org/officeDocument/2006/relationships" id="256" r:id="R2e8b1da5093446bf"/>
    <p:sldId xmlns:r="http://schemas.openxmlformats.org/officeDocument/2006/relationships" id="257" r:id="Rc2f418d155f6420f"/>
    <p:sldId xmlns:r="http://schemas.openxmlformats.org/officeDocument/2006/relationships" id="258" r:id="R2717ad2b4c214928"/>
    <p:sldId xmlns:r="http://schemas.openxmlformats.org/officeDocument/2006/relationships" id="259" r:id="R60fa7a682e6745a2"/>
    <p:sldId xmlns:r="http://schemas.openxmlformats.org/officeDocument/2006/relationships" id="260" r:id="Rf651166720a2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a99da12c24876" /><Relationship Type="http://schemas.openxmlformats.org/officeDocument/2006/relationships/slide" Target="/ppt/slides/slide1.xml" Id="R2e8b1da5093446bf" /><Relationship Type="http://schemas.openxmlformats.org/officeDocument/2006/relationships/slide" Target="/ppt/slides/slide2.xml" Id="Rc2f418d155f6420f" /><Relationship Type="http://schemas.openxmlformats.org/officeDocument/2006/relationships/slide" Target="/ppt/slides/slide3.xml" Id="R2717ad2b4c214928" /><Relationship Type="http://schemas.openxmlformats.org/officeDocument/2006/relationships/slide" Target="/ppt/slides/slide4.xml" Id="R60fa7a682e6745a2" /><Relationship Type="http://schemas.openxmlformats.org/officeDocument/2006/relationships/slide" Target="/ppt/slides/slide5.xml" Id="Rf651166720a2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394487638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d99ebc2e74a48" /><Relationship Type="http://schemas.openxmlformats.org/officeDocument/2006/relationships/theme" Target="/ppt/slideMasters/theme/theme1.xml" Id="R2e9b13682ea8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d99ebc2e7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4377c91e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75641f42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bd44cd61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dde0fec9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eeb9176a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BØHLER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BØHLER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BØHLER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BØHLER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BØHLER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BØHLER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Dalefjerdingen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92 49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einboh@online.no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937 221 894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BØHLER</a:t>
            </a:r>
          </a:p>
        </p:txBody>
      </p:sp>
    </p:spTree>
  </p:cSld>
  <p:clrMapOvr>
    <a:masterClrMapping xmlns:a="http://schemas.openxmlformats.org/drawingml/2006/main"/>
  </p:clrMapOvr>
</p:sld>
</file>