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4209e3367146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b46d24f55b4bd9"/>
  </p:sldMasterIdLst>
  <p:sldIdLst>
    <p:sldId xmlns:r="http://schemas.openxmlformats.org/officeDocument/2006/relationships" id="256" r:id="Rd8a7f55c8bec42c3"/>
    <p:sldId xmlns:r="http://schemas.openxmlformats.org/officeDocument/2006/relationships" id="257" r:id="Rb85215bbb2974656"/>
    <p:sldId xmlns:r="http://schemas.openxmlformats.org/officeDocument/2006/relationships" id="258" r:id="R2d87a171e787401c"/>
    <p:sldId xmlns:r="http://schemas.openxmlformats.org/officeDocument/2006/relationships" id="259" r:id="Rd7091ef9298848fe"/>
    <p:sldId xmlns:r="http://schemas.openxmlformats.org/officeDocument/2006/relationships" id="260" r:id="R8a213711a02948ba"/>
    <p:sldId xmlns:r="http://schemas.openxmlformats.org/officeDocument/2006/relationships" id="261" r:id="Rfd1bdc16ed5c47a4"/>
    <p:sldId xmlns:r="http://schemas.openxmlformats.org/officeDocument/2006/relationships" id="262" r:id="R35a80e8759b74f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b46d24f55b4bd9" /><Relationship Type="http://schemas.openxmlformats.org/officeDocument/2006/relationships/slide" Target="/ppt/slides/slide1.xml" Id="Rd8a7f55c8bec42c3" /><Relationship Type="http://schemas.openxmlformats.org/officeDocument/2006/relationships/slide" Target="/ppt/slides/slide2.xml" Id="Rb85215bbb2974656" /><Relationship Type="http://schemas.openxmlformats.org/officeDocument/2006/relationships/slide" Target="/ppt/slides/slide3.xml" Id="R2d87a171e787401c" /><Relationship Type="http://schemas.openxmlformats.org/officeDocument/2006/relationships/slide" Target="/ppt/slides/slide4.xml" Id="Rd7091ef9298848fe" /><Relationship Type="http://schemas.openxmlformats.org/officeDocument/2006/relationships/slide" Target="/ppt/slides/slide5.xml" Id="R8a213711a02948ba" /><Relationship Type="http://schemas.openxmlformats.org/officeDocument/2006/relationships/slide" Target="/ppt/slides/slide6.xml" Id="Rfd1bdc16ed5c47a4" /><Relationship Type="http://schemas.openxmlformats.org/officeDocument/2006/relationships/slide" Target="/ppt/slides/slide7.xml" Id="R35a80e8759b74f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a46d483d7146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d0111dc3f4814" /><Relationship Type="http://schemas.openxmlformats.org/officeDocument/2006/relationships/theme" Target="/ppt/slideMasters/theme/theme1.xml" Id="R69abedbf7b6e4f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3d0111dc3f48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05f6f65e749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780fc646c4c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27e46fdb940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5e7f9e5074a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b0b175c5d4e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4cafc828144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6dd9975dc48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GECOM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26 203 941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4 359 765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3 586 884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4 499 346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13 678 431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KONSTEL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GECOM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3189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04 98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gecom@gecom.no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937 227 558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GECOM AS</a:t>
            </a:r>
          </a:p>
        </p:txBody>
      </p:sp>
    </p:spTree>
  </p:cSld>
  <p:clrMapOvr>
    <a:masterClrMapping xmlns:a="http://schemas.openxmlformats.org/drawingml/2006/main"/>
  </p:clrMapOvr>
</p:sld>
</file>