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c3322d47b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3a1659c3e429a"/>
  </p:sldMasterIdLst>
  <p:sldIdLst>
    <p:sldId xmlns:r="http://schemas.openxmlformats.org/officeDocument/2006/relationships" id="256" r:id="Rbc3cf40b0f4f491d"/>
    <p:sldId xmlns:r="http://schemas.openxmlformats.org/officeDocument/2006/relationships" id="257" r:id="R60d1bc91ef1941ed"/>
    <p:sldId xmlns:r="http://schemas.openxmlformats.org/officeDocument/2006/relationships" id="258" r:id="Re22a84d699fd4d36"/>
    <p:sldId xmlns:r="http://schemas.openxmlformats.org/officeDocument/2006/relationships" id="259" r:id="R8d13eaf2044f40ea"/>
    <p:sldId xmlns:r="http://schemas.openxmlformats.org/officeDocument/2006/relationships" id="260" r:id="R6e07c384d0af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3a1659c3e429a" /><Relationship Type="http://schemas.openxmlformats.org/officeDocument/2006/relationships/slide" Target="/ppt/slides/slide1.xml" Id="Rbc3cf40b0f4f491d" /><Relationship Type="http://schemas.openxmlformats.org/officeDocument/2006/relationships/slide" Target="/ppt/slides/slide2.xml" Id="R60d1bc91ef1941ed" /><Relationship Type="http://schemas.openxmlformats.org/officeDocument/2006/relationships/slide" Target="/ppt/slides/slide3.xml" Id="Re22a84d699fd4d36" /><Relationship Type="http://schemas.openxmlformats.org/officeDocument/2006/relationships/slide" Target="/ppt/slides/slide4.xml" Id="R8d13eaf2044f40ea" /><Relationship Type="http://schemas.openxmlformats.org/officeDocument/2006/relationships/slide" Target="/ppt/slides/slide5.xml" Id="R6e07c384d0af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8c9135795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cfbb3974a43ac" /><Relationship Type="http://schemas.openxmlformats.org/officeDocument/2006/relationships/theme" Target="/ppt/slideMasters/theme/theme1.xml" Id="R546e6413a2e3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cfbb3974a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29a9f0db742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34dc74236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3a0a31a12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85e040ffc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4a57a77cf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 MASKIN &amp;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MASKIN &amp; BETONG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Rydlandvegen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937 230 230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&amp; BETONG AS</a:t>
            </a:r>
          </a:p>
        </p:txBody>
      </p:sp>
    </p:spTree>
  </p:cSld>
  <p:clrMapOvr>
    <a:masterClrMapping xmlns:a="http://schemas.openxmlformats.org/drawingml/2006/main"/>
  </p:clrMapOvr>
</p:sld>
</file>