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625cfbf755842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d596cd60884c7a"/>
  </p:sldMasterIdLst>
  <p:sldIdLst>
    <p:sldId xmlns:r="http://schemas.openxmlformats.org/officeDocument/2006/relationships" id="256" r:id="R7c3e5e2370cd4b7c"/>
    <p:sldId xmlns:r="http://schemas.openxmlformats.org/officeDocument/2006/relationships" id="257" r:id="Rde318c2c784b47c9"/>
    <p:sldId xmlns:r="http://schemas.openxmlformats.org/officeDocument/2006/relationships" id="258" r:id="R39853c8df7704ecf"/>
    <p:sldId xmlns:r="http://schemas.openxmlformats.org/officeDocument/2006/relationships" id="259" r:id="R5a2aecd77cbc4be1"/>
    <p:sldId xmlns:r="http://schemas.openxmlformats.org/officeDocument/2006/relationships" id="260" r:id="R7274494384a54b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d596cd60884c7a" /><Relationship Type="http://schemas.openxmlformats.org/officeDocument/2006/relationships/slide" Target="/ppt/slides/slide1.xml" Id="R7c3e5e2370cd4b7c" /><Relationship Type="http://schemas.openxmlformats.org/officeDocument/2006/relationships/slide" Target="/ppt/slides/slide2.xml" Id="Rde318c2c784b47c9" /><Relationship Type="http://schemas.openxmlformats.org/officeDocument/2006/relationships/slide" Target="/ppt/slides/slide3.xml" Id="R39853c8df7704ecf" /><Relationship Type="http://schemas.openxmlformats.org/officeDocument/2006/relationships/slide" Target="/ppt/slides/slide4.xml" Id="R5a2aecd77cbc4be1" /><Relationship Type="http://schemas.openxmlformats.org/officeDocument/2006/relationships/slide" Target="/ppt/slides/slide5.xml" Id="R7274494384a54b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ec2fa273b742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9b0930f82c4cdd" /><Relationship Type="http://schemas.openxmlformats.org/officeDocument/2006/relationships/theme" Target="/ppt/slideMasters/theme/theme1.xml" Id="R9cdb3558e60d42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9b0930f82c4c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c53c591b0423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c00b8f9c514d6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4309a406b542c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713d853d3b406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aab8d3bd8a448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MLO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MLO AS ble etablert [år] og holder til i Søgne.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Søvigneset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4643 Søgne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937 237 049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MLO AS</a:t>
            </a:r>
          </a:p>
        </p:txBody>
      </p:sp>
    </p:spTree>
  </p:cSld>
  <p:clrMapOvr>
    <a:masterClrMapping xmlns:a="http://schemas.openxmlformats.org/drawingml/2006/main"/>
  </p:clrMapOvr>
</p:sld>
</file>