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3ccbbb6a674a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9e789de7014c81"/>
  </p:sldMasterIdLst>
  <p:sldIdLst>
    <p:sldId xmlns:r="http://schemas.openxmlformats.org/officeDocument/2006/relationships" id="256" r:id="R3be6a0754b7145ea"/>
    <p:sldId xmlns:r="http://schemas.openxmlformats.org/officeDocument/2006/relationships" id="257" r:id="R2a08a77fb39b4640"/>
    <p:sldId xmlns:r="http://schemas.openxmlformats.org/officeDocument/2006/relationships" id="258" r:id="Rb88d6e5aa599465e"/>
    <p:sldId xmlns:r="http://schemas.openxmlformats.org/officeDocument/2006/relationships" id="259" r:id="R79e7c2b769934c8c"/>
    <p:sldId xmlns:r="http://schemas.openxmlformats.org/officeDocument/2006/relationships" id="260" r:id="Rc642ec25286d47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9e789de7014c81" /><Relationship Type="http://schemas.openxmlformats.org/officeDocument/2006/relationships/slide" Target="/ppt/slides/slide1.xml" Id="R3be6a0754b7145ea" /><Relationship Type="http://schemas.openxmlformats.org/officeDocument/2006/relationships/slide" Target="/ppt/slides/slide2.xml" Id="R2a08a77fb39b4640" /><Relationship Type="http://schemas.openxmlformats.org/officeDocument/2006/relationships/slide" Target="/ppt/slides/slide3.xml" Id="Rb88d6e5aa599465e" /><Relationship Type="http://schemas.openxmlformats.org/officeDocument/2006/relationships/slide" Target="/ppt/slides/slide4.xml" Id="R79e7c2b769934c8c" /><Relationship Type="http://schemas.openxmlformats.org/officeDocument/2006/relationships/slide" Target="/ppt/slides/slide5.xml" Id="Rc642ec25286d47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aaa1bfa47048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f006558e84f3b" /><Relationship Type="http://schemas.openxmlformats.org/officeDocument/2006/relationships/theme" Target="/ppt/slideMasters/theme/theme1.xml" Id="Re35cc2cc2ecd47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af006558e84f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8f10c1d7745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b995e490e47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3e98ea55b41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d722ba91d46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d3bc558b147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MOBILITYONE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MOBILITYONE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MOBILITYONE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MOBILITYONE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MOBILITYONE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MOBILITYONE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Barstølveien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937 265 271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MOBILITYONE AS</a:t>
            </a:r>
          </a:p>
        </p:txBody>
      </p:sp>
    </p:spTree>
  </p:cSld>
  <p:clrMapOvr>
    <a:masterClrMapping xmlns:a="http://schemas.openxmlformats.org/drawingml/2006/main"/>
  </p:clrMapOvr>
</p:sld>
</file>