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2ea17341b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3055164ba4e16"/>
  </p:sldMasterIdLst>
  <p:sldIdLst>
    <p:sldId xmlns:r="http://schemas.openxmlformats.org/officeDocument/2006/relationships" id="256" r:id="R546376c524924e98"/>
    <p:sldId xmlns:r="http://schemas.openxmlformats.org/officeDocument/2006/relationships" id="257" r:id="Reec565410fb942e2"/>
    <p:sldId xmlns:r="http://schemas.openxmlformats.org/officeDocument/2006/relationships" id="258" r:id="R14905dcc073046f3"/>
    <p:sldId xmlns:r="http://schemas.openxmlformats.org/officeDocument/2006/relationships" id="259" r:id="R4f599d511c664a07"/>
    <p:sldId xmlns:r="http://schemas.openxmlformats.org/officeDocument/2006/relationships" id="260" r:id="R325cd08602f04889"/>
    <p:sldId xmlns:r="http://schemas.openxmlformats.org/officeDocument/2006/relationships" id="261" r:id="R5329d55996c84e84"/>
    <p:sldId xmlns:r="http://schemas.openxmlformats.org/officeDocument/2006/relationships" id="262" r:id="Rb2ca6b157e0f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3055164ba4e16" /><Relationship Type="http://schemas.openxmlformats.org/officeDocument/2006/relationships/slide" Target="/ppt/slides/slide1.xml" Id="R546376c524924e98" /><Relationship Type="http://schemas.openxmlformats.org/officeDocument/2006/relationships/slide" Target="/ppt/slides/slide2.xml" Id="Reec565410fb942e2" /><Relationship Type="http://schemas.openxmlformats.org/officeDocument/2006/relationships/slide" Target="/ppt/slides/slide3.xml" Id="R14905dcc073046f3" /><Relationship Type="http://schemas.openxmlformats.org/officeDocument/2006/relationships/slide" Target="/ppt/slides/slide4.xml" Id="R4f599d511c664a07" /><Relationship Type="http://schemas.openxmlformats.org/officeDocument/2006/relationships/slide" Target="/ppt/slides/slide5.xml" Id="R325cd08602f04889" /><Relationship Type="http://schemas.openxmlformats.org/officeDocument/2006/relationships/slide" Target="/ppt/slides/slide6.xml" Id="R5329d55996c84e84" /><Relationship Type="http://schemas.openxmlformats.org/officeDocument/2006/relationships/slide" Target="/ppt/slides/slide7.xml" Id="Rb2ca6b157e0f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0732928cf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9d9a656d34053" /><Relationship Type="http://schemas.openxmlformats.org/officeDocument/2006/relationships/theme" Target="/ppt/slideMasters/theme/theme1.xml" Id="R052f843640b8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9d9a656d3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5b118194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25bf0d27a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bc939b581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1b5ed6b99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d89aab5a8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f2922db94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fda5853da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OLSENS ENKE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OLSENS ENKE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10 560 867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SCHEEL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937 268 726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