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5d946f041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f7fd831654432"/>
  </p:sldMasterIdLst>
  <p:sldIdLst>
    <p:sldId xmlns:r="http://schemas.openxmlformats.org/officeDocument/2006/relationships" id="256" r:id="R19ae5c2310bb4629"/>
    <p:sldId xmlns:r="http://schemas.openxmlformats.org/officeDocument/2006/relationships" id="257" r:id="R9b9b522996634573"/>
    <p:sldId xmlns:r="http://schemas.openxmlformats.org/officeDocument/2006/relationships" id="258" r:id="R4bdcd95aa02e4739"/>
    <p:sldId xmlns:r="http://schemas.openxmlformats.org/officeDocument/2006/relationships" id="259" r:id="R9dc2260b87da4bf6"/>
    <p:sldId xmlns:r="http://schemas.openxmlformats.org/officeDocument/2006/relationships" id="260" r:id="R16fd8c4e3bcb4ddd"/>
    <p:sldId xmlns:r="http://schemas.openxmlformats.org/officeDocument/2006/relationships" id="261" r:id="Ra37bb28b15794881"/>
    <p:sldId xmlns:r="http://schemas.openxmlformats.org/officeDocument/2006/relationships" id="262" r:id="R05d4fa22cd30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f7fd831654432" /><Relationship Type="http://schemas.openxmlformats.org/officeDocument/2006/relationships/slide" Target="/ppt/slides/slide1.xml" Id="R19ae5c2310bb4629" /><Relationship Type="http://schemas.openxmlformats.org/officeDocument/2006/relationships/slide" Target="/ppt/slides/slide2.xml" Id="R9b9b522996634573" /><Relationship Type="http://schemas.openxmlformats.org/officeDocument/2006/relationships/slide" Target="/ppt/slides/slide3.xml" Id="R4bdcd95aa02e4739" /><Relationship Type="http://schemas.openxmlformats.org/officeDocument/2006/relationships/slide" Target="/ppt/slides/slide4.xml" Id="R9dc2260b87da4bf6" /><Relationship Type="http://schemas.openxmlformats.org/officeDocument/2006/relationships/slide" Target="/ppt/slides/slide5.xml" Id="R16fd8c4e3bcb4ddd" /><Relationship Type="http://schemas.openxmlformats.org/officeDocument/2006/relationships/slide" Target="/ppt/slides/slide6.xml" Id="Ra37bb28b15794881" /><Relationship Type="http://schemas.openxmlformats.org/officeDocument/2006/relationships/slide" Target="/ppt/slides/slide7.xml" Id="R05d4fa22cd30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f4a77900a43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c580f2b974a90" /><Relationship Type="http://schemas.openxmlformats.org/officeDocument/2006/relationships/theme" Target="/ppt/slideMasters/theme/theme1.xml" Id="Ra0e3b4ec7a0a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c580f2b97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7521c7d6b44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7aeed10cf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e6847c332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1f07d897a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bc4989ae43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20c9c826a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c025b13ee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NORDIC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126 320 000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−246 631 000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−121 510 000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11 561 054 000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13 271 249 000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GJENVINNING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www.ngnordic.com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937 270 151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NORDIC AS</a:t>
            </a:r>
          </a:p>
        </p:txBody>
      </p:sp>
    </p:spTree>
  </p:cSld>
  <p:clrMapOvr>
    <a:masterClrMapping xmlns:a="http://schemas.openxmlformats.org/drawingml/2006/main"/>
  </p:clrMapOvr>
</p:sld>
</file>