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b92e3f8e164d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85011012604a6b"/>
  </p:sldMasterIdLst>
  <p:sldIdLst>
    <p:sldId xmlns:r="http://schemas.openxmlformats.org/officeDocument/2006/relationships" id="256" r:id="R88a700f6691c42be"/>
    <p:sldId xmlns:r="http://schemas.openxmlformats.org/officeDocument/2006/relationships" id="257" r:id="Ra2eb07baec80487c"/>
    <p:sldId xmlns:r="http://schemas.openxmlformats.org/officeDocument/2006/relationships" id="258" r:id="R7666bd6a76a444df"/>
    <p:sldId xmlns:r="http://schemas.openxmlformats.org/officeDocument/2006/relationships" id="259" r:id="R6121a0a3d2e34f4c"/>
    <p:sldId xmlns:r="http://schemas.openxmlformats.org/officeDocument/2006/relationships" id="260" r:id="Rc7234465fc5648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5011012604a6b" /><Relationship Type="http://schemas.openxmlformats.org/officeDocument/2006/relationships/slide" Target="/ppt/slides/slide1.xml" Id="R88a700f6691c42be" /><Relationship Type="http://schemas.openxmlformats.org/officeDocument/2006/relationships/slide" Target="/ppt/slides/slide2.xml" Id="Ra2eb07baec80487c" /><Relationship Type="http://schemas.openxmlformats.org/officeDocument/2006/relationships/slide" Target="/ppt/slides/slide3.xml" Id="R7666bd6a76a444df" /><Relationship Type="http://schemas.openxmlformats.org/officeDocument/2006/relationships/slide" Target="/ppt/slides/slide4.xml" Id="R6121a0a3d2e34f4c" /><Relationship Type="http://schemas.openxmlformats.org/officeDocument/2006/relationships/slide" Target="/ppt/slides/slide5.xml" Id="Rc7234465fc5648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3eb4788804e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ae7839e924889" /><Relationship Type="http://schemas.openxmlformats.org/officeDocument/2006/relationships/theme" Target="/ppt/slideMasters/theme/theme1.xml" Id="R60ead648fe104d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7ae7839e9248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901181e7f48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fbbbca69e40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c0b71f1d040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f22095d4a4e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c0328422345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HAUGNÆSS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HAUGNÆSS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HAUGNÆSS VVS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HAUGNÆSS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HAUGNÆSS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HAUGNÆSS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Johan Haugnæss, Melhusvegen 253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joridjagtyen@gmail.com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937 301 138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HAUGNÆSS VVS AS</a:t>
            </a:r>
          </a:p>
        </p:txBody>
      </p:sp>
    </p:spTree>
  </p:cSld>
  <p:clrMapOvr>
    <a:masterClrMapping xmlns:a="http://schemas.openxmlformats.org/drawingml/2006/main"/>
  </p:clrMapOvr>
</p:sld>
</file>