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f2ebe91a8e45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e46fd31ace4bf9"/>
  </p:sldMasterIdLst>
  <p:sldIdLst>
    <p:sldId xmlns:r="http://schemas.openxmlformats.org/officeDocument/2006/relationships" id="256" r:id="Ree00f0e76fce4d6e"/>
    <p:sldId xmlns:r="http://schemas.openxmlformats.org/officeDocument/2006/relationships" id="257" r:id="Rce8ba2ad89af4282"/>
    <p:sldId xmlns:r="http://schemas.openxmlformats.org/officeDocument/2006/relationships" id="258" r:id="R959ce7a238944562"/>
    <p:sldId xmlns:r="http://schemas.openxmlformats.org/officeDocument/2006/relationships" id="259" r:id="R1df5ad8befe64050"/>
    <p:sldId xmlns:r="http://schemas.openxmlformats.org/officeDocument/2006/relationships" id="260" r:id="R4476dc2c2db74b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e46fd31ace4bf9" /><Relationship Type="http://schemas.openxmlformats.org/officeDocument/2006/relationships/slide" Target="/ppt/slides/slide1.xml" Id="Ree00f0e76fce4d6e" /><Relationship Type="http://schemas.openxmlformats.org/officeDocument/2006/relationships/slide" Target="/ppt/slides/slide2.xml" Id="Rce8ba2ad89af4282" /><Relationship Type="http://schemas.openxmlformats.org/officeDocument/2006/relationships/slide" Target="/ppt/slides/slide3.xml" Id="R959ce7a238944562" /><Relationship Type="http://schemas.openxmlformats.org/officeDocument/2006/relationships/slide" Target="/ppt/slides/slide4.xml" Id="R1df5ad8befe64050" /><Relationship Type="http://schemas.openxmlformats.org/officeDocument/2006/relationships/slide" Target="/ppt/slides/slide5.xml" Id="R4476dc2c2db74b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6670d67af240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6f57ead234a02" /><Relationship Type="http://schemas.openxmlformats.org/officeDocument/2006/relationships/theme" Target="/ppt/slideMasters/theme/theme1.xml" Id="Ra6eb264a8c4041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46f57ead234a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1a506b4b445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6aaf6a59547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3398ce48b4e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4255a10ec4c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94cf2702a49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KVS.AS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KVS.AS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KVS.AS AS ble etablert [år] og holder til i Norheimsund.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KVS.AS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KVS.AS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KVS.AS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Heleberhaugen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5600 Norheimsund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937 355 955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KVS.AS AS</a:t>
            </a:r>
          </a:p>
        </p:txBody>
      </p:sp>
    </p:spTree>
  </p:cSld>
  <p:clrMapOvr>
    <a:masterClrMapping xmlns:a="http://schemas.openxmlformats.org/drawingml/2006/main"/>
  </p:clrMapOvr>
</p:sld>
</file>