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0f6f9bd6b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d191c772f49a5"/>
  </p:sldMasterIdLst>
  <p:sldIdLst>
    <p:sldId xmlns:r="http://schemas.openxmlformats.org/officeDocument/2006/relationships" id="256" r:id="Ra2c0da4838fa4452"/>
    <p:sldId xmlns:r="http://schemas.openxmlformats.org/officeDocument/2006/relationships" id="257" r:id="R5f99e450e113447b"/>
    <p:sldId xmlns:r="http://schemas.openxmlformats.org/officeDocument/2006/relationships" id="258" r:id="R15b73a3a58cd4592"/>
    <p:sldId xmlns:r="http://schemas.openxmlformats.org/officeDocument/2006/relationships" id="259" r:id="R172cf6b0fad847d4"/>
    <p:sldId xmlns:r="http://schemas.openxmlformats.org/officeDocument/2006/relationships" id="260" r:id="R3de17655546c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191c772f49a5" /><Relationship Type="http://schemas.openxmlformats.org/officeDocument/2006/relationships/slide" Target="/ppt/slides/slide1.xml" Id="Ra2c0da4838fa4452" /><Relationship Type="http://schemas.openxmlformats.org/officeDocument/2006/relationships/slide" Target="/ppt/slides/slide2.xml" Id="R5f99e450e113447b" /><Relationship Type="http://schemas.openxmlformats.org/officeDocument/2006/relationships/slide" Target="/ppt/slides/slide3.xml" Id="R15b73a3a58cd4592" /><Relationship Type="http://schemas.openxmlformats.org/officeDocument/2006/relationships/slide" Target="/ppt/slides/slide4.xml" Id="R172cf6b0fad847d4" /><Relationship Type="http://schemas.openxmlformats.org/officeDocument/2006/relationships/slide" Target="/ppt/slides/slide5.xml" Id="R3de17655546c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3801265d6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5471b01548ab" /><Relationship Type="http://schemas.openxmlformats.org/officeDocument/2006/relationships/theme" Target="/ppt/slideMasters/theme/theme1.xml" Id="Re52f4687d9f5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c5471b015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8d98fc3f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45e86b3b8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1086438a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4beb08ca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53ed3ae7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