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32e976f1c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2b79d91e14a2c"/>
  </p:sldMasterIdLst>
  <p:sldIdLst>
    <p:sldId xmlns:r="http://schemas.openxmlformats.org/officeDocument/2006/relationships" id="256" r:id="R19290c888d4f496c"/>
    <p:sldId xmlns:r="http://schemas.openxmlformats.org/officeDocument/2006/relationships" id="257" r:id="R9745ce21567f41d4"/>
    <p:sldId xmlns:r="http://schemas.openxmlformats.org/officeDocument/2006/relationships" id="258" r:id="Ra42472a58e6d4761"/>
    <p:sldId xmlns:r="http://schemas.openxmlformats.org/officeDocument/2006/relationships" id="259" r:id="Ra1593a37adad49c8"/>
    <p:sldId xmlns:r="http://schemas.openxmlformats.org/officeDocument/2006/relationships" id="260" r:id="R8a727d2e3fd54fe6"/>
    <p:sldId xmlns:r="http://schemas.openxmlformats.org/officeDocument/2006/relationships" id="261" r:id="Rfaea847adc744f64"/>
    <p:sldId xmlns:r="http://schemas.openxmlformats.org/officeDocument/2006/relationships" id="262" r:id="R14241da0c35c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2b79d91e14a2c" /><Relationship Type="http://schemas.openxmlformats.org/officeDocument/2006/relationships/slide" Target="/ppt/slides/slide1.xml" Id="R19290c888d4f496c" /><Relationship Type="http://schemas.openxmlformats.org/officeDocument/2006/relationships/slide" Target="/ppt/slides/slide2.xml" Id="R9745ce21567f41d4" /><Relationship Type="http://schemas.openxmlformats.org/officeDocument/2006/relationships/slide" Target="/ppt/slides/slide3.xml" Id="Ra42472a58e6d4761" /><Relationship Type="http://schemas.openxmlformats.org/officeDocument/2006/relationships/slide" Target="/ppt/slides/slide4.xml" Id="Ra1593a37adad49c8" /><Relationship Type="http://schemas.openxmlformats.org/officeDocument/2006/relationships/slide" Target="/ppt/slides/slide5.xml" Id="R8a727d2e3fd54fe6" /><Relationship Type="http://schemas.openxmlformats.org/officeDocument/2006/relationships/slide" Target="/ppt/slides/slide6.xml" Id="Rfaea847adc744f64" /><Relationship Type="http://schemas.openxmlformats.org/officeDocument/2006/relationships/slide" Target="/ppt/slides/slide7.xml" Id="R14241da0c35c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38bdbd09a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3d5bc0c624505" /><Relationship Type="http://schemas.openxmlformats.org/officeDocument/2006/relationships/theme" Target="/ppt/slideMasters/theme/theme1.xml" Id="Rfef2cda3c0c3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3d5bc0c62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80c2698d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f42f1448b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0cc4a3799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c99f93b1440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b8f2e2bf9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cd87dc0b6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1e3500ee6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REVISJON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7 328 266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4 101 522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HORDNES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937 442 661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