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75fd64c0fa4a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a45f590ad64bf6"/>
  </p:sldMasterIdLst>
  <p:sldIdLst>
    <p:sldId xmlns:r="http://schemas.openxmlformats.org/officeDocument/2006/relationships" id="256" r:id="R70864ddad7ca4fb1"/>
    <p:sldId xmlns:r="http://schemas.openxmlformats.org/officeDocument/2006/relationships" id="257" r:id="R7c0752d566844e00"/>
    <p:sldId xmlns:r="http://schemas.openxmlformats.org/officeDocument/2006/relationships" id="258" r:id="R44ad7de83d184f9a"/>
    <p:sldId xmlns:r="http://schemas.openxmlformats.org/officeDocument/2006/relationships" id="259" r:id="R08bbae44faf14f63"/>
    <p:sldId xmlns:r="http://schemas.openxmlformats.org/officeDocument/2006/relationships" id="260" r:id="Rb3e0773c238e460f"/>
    <p:sldId xmlns:r="http://schemas.openxmlformats.org/officeDocument/2006/relationships" id="261" r:id="Ra8ee57b24a5c4a9c"/>
    <p:sldId xmlns:r="http://schemas.openxmlformats.org/officeDocument/2006/relationships" id="262" r:id="R2416fae78c774d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a45f590ad64bf6" /><Relationship Type="http://schemas.openxmlformats.org/officeDocument/2006/relationships/slide" Target="/ppt/slides/slide1.xml" Id="R70864ddad7ca4fb1" /><Relationship Type="http://schemas.openxmlformats.org/officeDocument/2006/relationships/slide" Target="/ppt/slides/slide2.xml" Id="R7c0752d566844e00" /><Relationship Type="http://schemas.openxmlformats.org/officeDocument/2006/relationships/slide" Target="/ppt/slides/slide3.xml" Id="R44ad7de83d184f9a" /><Relationship Type="http://schemas.openxmlformats.org/officeDocument/2006/relationships/slide" Target="/ppt/slides/slide4.xml" Id="R08bbae44faf14f63" /><Relationship Type="http://schemas.openxmlformats.org/officeDocument/2006/relationships/slide" Target="/ppt/slides/slide5.xml" Id="Rb3e0773c238e460f" /><Relationship Type="http://schemas.openxmlformats.org/officeDocument/2006/relationships/slide" Target="/ppt/slides/slide6.xml" Id="Ra8ee57b24a5c4a9c" /><Relationship Type="http://schemas.openxmlformats.org/officeDocument/2006/relationships/slide" Target="/ppt/slides/slide7.xml" Id="R2416fae78c774d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75d6ecd82344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6b6fdcea64190" /><Relationship Type="http://schemas.openxmlformats.org/officeDocument/2006/relationships/theme" Target="/ppt/slideMasters/theme/theme1.xml" Id="R8a2c2608411548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76b6fdcea641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a382749a64b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44fbdff6346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dd26128fe40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4abd969ba49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97f53501c4a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60f0179704c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7db0a2cd04d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CATERING AND RESTAURANT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CATERING AND RESTAURANT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CATERING AND RESTAURANT SERVICES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CATERING AND RESTAURANT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CATERING AND RESTAURANT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CATERING AND RESTAURANT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1 019 800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373 835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23 544 142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115 626 059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116 407 890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CATERING AND RESTAURANT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 FREDRIK KJØRLAUG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CATERING AND RESTAURANT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Tanum Gård, Tanumveien 135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3267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monsern@c2i.net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937 490 313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CATERING AND RESTAURANT SERVICES AS</a:t>
            </a:r>
          </a:p>
        </p:txBody>
      </p:sp>
    </p:spTree>
  </p:cSld>
  <p:clrMapOvr>
    <a:masterClrMapping xmlns:a="http://schemas.openxmlformats.org/drawingml/2006/main"/>
  </p:clrMapOvr>
</p:sld>
</file>