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56dfe4c56a84dc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92c6278b6884823"/>
  </p:sldMasterIdLst>
  <p:sldIdLst>
    <p:sldId xmlns:r="http://schemas.openxmlformats.org/officeDocument/2006/relationships" id="256" r:id="Rc1c43074fed349f1"/>
    <p:sldId xmlns:r="http://schemas.openxmlformats.org/officeDocument/2006/relationships" id="257" r:id="R52ca209a9f314043"/>
    <p:sldId xmlns:r="http://schemas.openxmlformats.org/officeDocument/2006/relationships" id="258" r:id="Rae3f33596c724b75"/>
    <p:sldId xmlns:r="http://schemas.openxmlformats.org/officeDocument/2006/relationships" id="259" r:id="Rccb9863f48a549ca"/>
    <p:sldId xmlns:r="http://schemas.openxmlformats.org/officeDocument/2006/relationships" id="260" r:id="R8add554c7da24a6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92c6278b6884823" /><Relationship Type="http://schemas.openxmlformats.org/officeDocument/2006/relationships/slide" Target="/ppt/slides/slide1.xml" Id="Rc1c43074fed349f1" /><Relationship Type="http://schemas.openxmlformats.org/officeDocument/2006/relationships/slide" Target="/ppt/slides/slide2.xml" Id="R52ca209a9f314043" /><Relationship Type="http://schemas.openxmlformats.org/officeDocument/2006/relationships/slide" Target="/ppt/slides/slide3.xml" Id="Rae3f33596c724b75" /><Relationship Type="http://schemas.openxmlformats.org/officeDocument/2006/relationships/slide" Target="/ppt/slides/slide4.xml" Id="Rccb9863f48a549ca" /><Relationship Type="http://schemas.openxmlformats.org/officeDocument/2006/relationships/slide" Target="/ppt/slides/slide5.xml" Id="R8add554c7da24a6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bf001e62ce54fc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e29e36f1014c31" /><Relationship Type="http://schemas.openxmlformats.org/officeDocument/2006/relationships/theme" Target="/ppt/slideMasters/theme/theme1.xml" Id="Rc64a0f36d243420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0e29e36f1014c3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a669638d294c0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edebbd34c040a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868f27ea704fe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727e03b3ac45f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bb10d1c901468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OFO ACCOUNTING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OFO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OFO ACCOUNTING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OFO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OFO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OFO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Parkveien 33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937 498 756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OFO ACCOUNTING AS</a:t>
            </a:r>
          </a:p>
        </p:txBody>
      </p:sp>
    </p:spTree>
  </p:cSld>
  <p:clrMapOvr>
    <a:masterClrMapping xmlns:a="http://schemas.openxmlformats.org/drawingml/2006/main"/>
  </p:clrMapOvr>
</p:sld>
</file>