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ced2dd1fc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f671a05434a58"/>
  </p:sldMasterIdLst>
  <p:sldIdLst>
    <p:sldId xmlns:r="http://schemas.openxmlformats.org/officeDocument/2006/relationships" id="256" r:id="R80043e92f17c4366"/>
    <p:sldId xmlns:r="http://schemas.openxmlformats.org/officeDocument/2006/relationships" id="257" r:id="Rf69740b0d8cf45ca"/>
    <p:sldId xmlns:r="http://schemas.openxmlformats.org/officeDocument/2006/relationships" id="258" r:id="R3691e889dbfe42b2"/>
    <p:sldId xmlns:r="http://schemas.openxmlformats.org/officeDocument/2006/relationships" id="259" r:id="Re383836c36d14312"/>
    <p:sldId xmlns:r="http://schemas.openxmlformats.org/officeDocument/2006/relationships" id="260" r:id="R031112eb3451415b"/>
    <p:sldId xmlns:r="http://schemas.openxmlformats.org/officeDocument/2006/relationships" id="261" r:id="Rc070fb76a53e440b"/>
    <p:sldId xmlns:r="http://schemas.openxmlformats.org/officeDocument/2006/relationships" id="262" r:id="R0206bbc33722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f671a05434a58" /><Relationship Type="http://schemas.openxmlformats.org/officeDocument/2006/relationships/slide" Target="/ppt/slides/slide1.xml" Id="R80043e92f17c4366" /><Relationship Type="http://schemas.openxmlformats.org/officeDocument/2006/relationships/slide" Target="/ppt/slides/slide2.xml" Id="Rf69740b0d8cf45ca" /><Relationship Type="http://schemas.openxmlformats.org/officeDocument/2006/relationships/slide" Target="/ppt/slides/slide3.xml" Id="R3691e889dbfe42b2" /><Relationship Type="http://schemas.openxmlformats.org/officeDocument/2006/relationships/slide" Target="/ppt/slides/slide4.xml" Id="Re383836c36d14312" /><Relationship Type="http://schemas.openxmlformats.org/officeDocument/2006/relationships/slide" Target="/ppt/slides/slide5.xml" Id="R031112eb3451415b" /><Relationship Type="http://schemas.openxmlformats.org/officeDocument/2006/relationships/slide" Target="/ppt/slides/slide6.xml" Id="Rc070fb76a53e440b" /><Relationship Type="http://schemas.openxmlformats.org/officeDocument/2006/relationships/slide" Target="/ppt/slides/slide7.xml" Id="R0206bbc33722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ff3ee249e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835e17604c00" /><Relationship Type="http://schemas.openxmlformats.org/officeDocument/2006/relationships/theme" Target="/ppt/slideMasters/theme/theme1.xml" Id="R5898ce775247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f835e1760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95e5c8a0f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b91253af2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e17fbb08a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f8a00bfee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265de7af44e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ee9cbfbe44d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a5c2d6d1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ANDERSSEN BYGG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79 879 046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454 685 012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527 805 147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937 506 678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