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4cbbd4f14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b998a1b394c91"/>
  </p:sldMasterIdLst>
  <p:sldIdLst>
    <p:sldId xmlns:r="http://schemas.openxmlformats.org/officeDocument/2006/relationships" id="256" r:id="Rf4c56e84f4a0483f"/>
    <p:sldId xmlns:r="http://schemas.openxmlformats.org/officeDocument/2006/relationships" id="257" r:id="R8b2b59e4b9044984"/>
    <p:sldId xmlns:r="http://schemas.openxmlformats.org/officeDocument/2006/relationships" id="258" r:id="Rb89528bc2a2f4e6e"/>
    <p:sldId xmlns:r="http://schemas.openxmlformats.org/officeDocument/2006/relationships" id="259" r:id="R1a450c665fbd42f7"/>
    <p:sldId xmlns:r="http://schemas.openxmlformats.org/officeDocument/2006/relationships" id="260" r:id="R78bd189cc11e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b998a1b394c91" /><Relationship Type="http://schemas.openxmlformats.org/officeDocument/2006/relationships/slide" Target="/ppt/slides/slide1.xml" Id="Rf4c56e84f4a0483f" /><Relationship Type="http://schemas.openxmlformats.org/officeDocument/2006/relationships/slide" Target="/ppt/slides/slide2.xml" Id="R8b2b59e4b9044984" /><Relationship Type="http://schemas.openxmlformats.org/officeDocument/2006/relationships/slide" Target="/ppt/slides/slide3.xml" Id="Rb89528bc2a2f4e6e" /><Relationship Type="http://schemas.openxmlformats.org/officeDocument/2006/relationships/slide" Target="/ppt/slides/slide4.xml" Id="R1a450c665fbd42f7" /><Relationship Type="http://schemas.openxmlformats.org/officeDocument/2006/relationships/slide" Target="/ppt/slides/slide5.xml" Id="R78bd189cc11e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b26406181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70df6f8bc43f0" /><Relationship Type="http://schemas.openxmlformats.org/officeDocument/2006/relationships/theme" Target="/ppt/slideMasters/theme/theme1.xml" Id="R6e174f1fff57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70df6f8bc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03b14afc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ef4716252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948a78a1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0b1d1709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ba1c5494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BETONGENTREPRENØR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Levvelveien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937 546 890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BETONGENTREPRENØR AS</a:t>
            </a:r>
          </a:p>
        </p:txBody>
      </p:sp>
    </p:spTree>
  </p:cSld>
  <p:clrMapOvr>
    <a:masterClrMapping xmlns:a="http://schemas.openxmlformats.org/drawingml/2006/main"/>
  </p:clrMapOvr>
</p:sld>
</file>